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444" r:id="rId5"/>
    <p:sldId id="447" r:id="rId6"/>
    <p:sldId id="418" r:id="rId7"/>
    <p:sldId id="417" r:id="rId8"/>
    <p:sldId id="407" r:id="rId9"/>
    <p:sldId id="408" r:id="rId10"/>
    <p:sldId id="442" r:id="rId11"/>
    <p:sldId id="445" r:id="rId12"/>
    <p:sldId id="446" r:id="rId13"/>
    <p:sldId id="448" r:id="rId14"/>
    <p:sldId id="4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7CBA9-BB50-48F1-93D0-99A1B94FF220}" v="342" dt="2019-04-03T09:28:17.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2" d="100"/>
          <a:sy n="102" d="100"/>
        </p:scale>
        <p:origin x="-96"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Burdett" userId="08c803ae-7378-4c80-9da1-a9144ced3f86" providerId="ADAL" clId="{064C5D76-2448-4620-87D9-918B3EDC6ED3}"/>
    <pc:docChg chg="undo custSel addSld delSld modSld sldOrd delMainMaster">
      <pc:chgData name="Lesley Burdett" userId="08c803ae-7378-4c80-9da1-a9144ced3f86" providerId="ADAL" clId="{064C5D76-2448-4620-87D9-918B3EDC6ED3}" dt="2019-04-03T09:28:17.781" v="333" actId="478"/>
      <pc:docMkLst>
        <pc:docMk/>
      </pc:docMkLst>
      <pc:sldChg chg="del">
        <pc:chgData name="Lesley Burdett" userId="08c803ae-7378-4c80-9da1-a9144ced3f86" providerId="ADAL" clId="{064C5D76-2448-4620-87D9-918B3EDC6ED3}" dt="2019-04-03T08:46:31.072" v="5" actId="2696"/>
        <pc:sldMkLst>
          <pc:docMk/>
          <pc:sldMk cId="715355929" sldId="405"/>
        </pc:sldMkLst>
      </pc:sldChg>
      <pc:sldChg chg="del">
        <pc:chgData name="Lesley Burdett" userId="08c803ae-7378-4c80-9da1-a9144ced3f86" providerId="ADAL" clId="{064C5D76-2448-4620-87D9-918B3EDC6ED3}" dt="2019-04-03T08:46:39.292" v="6" actId="2696"/>
        <pc:sldMkLst>
          <pc:docMk/>
          <pc:sldMk cId="1029920453" sldId="406"/>
        </pc:sldMkLst>
      </pc:sldChg>
      <pc:sldChg chg="add del">
        <pc:chgData name="Lesley Burdett" userId="08c803ae-7378-4c80-9da1-a9144ced3f86" providerId="ADAL" clId="{064C5D76-2448-4620-87D9-918B3EDC6ED3}" dt="2019-04-03T08:58:31.437" v="29" actId="2696"/>
        <pc:sldMkLst>
          <pc:docMk/>
          <pc:sldMk cId="1634966391" sldId="408"/>
        </pc:sldMkLst>
      </pc:sldChg>
      <pc:sldChg chg="del">
        <pc:chgData name="Lesley Burdett" userId="08c803ae-7378-4c80-9da1-a9144ced3f86" providerId="ADAL" clId="{064C5D76-2448-4620-87D9-918B3EDC6ED3}" dt="2019-04-03T08:58:26.847" v="27" actId="2696"/>
        <pc:sldMkLst>
          <pc:docMk/>
          <pc:sldMk cId="2511246674" sldId="409"/>
        </pc:sldMkLst>
      </pc:sldChg>
      <pc:sldChg chg="modSp del">
        <pc:chgData name="Lesley Burdett" userId="08c803ae-7378-4c80-9da1-a9144ced3f86" providerId="ADAL" clId="{064C5D76-2448-4620-87D9-918B3EDC6ED3}" dt="2019-04-03T08:58:42.201" v="30" actId="2696"/>
        <pc:sldMkLst>
          <pc:docMk/>
          <pc:sldMk cId="1381346873" sldId="410"/>
        </pc:sldMkLst>
        <pc:spChg chg="mod">
          <ac:chgData name="Lesley Burdett" userId="08c803ae-7378-4c80-9da1-a9144ced3f86" providerId="ADAL" clId="{064C5D76-2448-4620-87D9-918B3EDC6ED3}" dt="2019-04-03T08:54:40.698" v="26" actId="13926"/>
          <ac:spMkLst>
            <pc:docMk/>
            <pc:sldMk cId="1381346873" sldId="410"/>
            <ac:spMk id="3" creationId="{FBB1A238-FE38-4B29-BDF5-890668E8C51E}"/>
          </ac:spMkLst>
        </pc:spChg>
      </pc:sldChg>
      <pc:sldChg chg="del">
        <pc:chgData name="Lesley Burdett" userId="08c803ae-7378-4c80-9da1-a9144ced3f86" providerId="ADAL" clId="{064C5D76-2448-4620-87D9-918B3EDC6ED3}" dt="2019-04-03T08:52:42.417" v="20" actId="2696"/>
        <pc:sldMkLst>
          <pc:docMk/>
          <pc:sldMk cId="244364596" sldId="411"/>
        </pc:sldMkLst>
      </pc:sldChg>
      <pc:sldChg chg="del">
        <pc:chgData name="Lesley Burdett" userId="08c803ae-7378-4c80-9da1-a9144ced3f86" providerId="ADAL" clId="{064C5D76-2448-4620-87D9-918B3EDC6ED3}" dt="2019-04-03T08:53:02.119" v="21" actId="2696"/>
        <pc:sldMkLst>
          <pc:docMk/>
          <pc:sldMk cId="927161590" sldId="412"/>
        </pc:sldMkLst>
      </pc:sldChg>
      <pc:sldChg chg="del">
        <pc:chgData name="Lesley Burdett" userId="08c803ae-7378-4c80-9da1-a9144ced3f86" providerId="ADAL" clId="{064C5D76-2448-4620-87D9-918B3EDC6ED3}" dt="2019-04-03T08:53:07.940" v="22" actId="2696"/>
        <pc:sldMkLst>
          <pc:docMk/>
          <pc:sldMk cId="755433682" sldId="413"/>
        </pc:sldMkLst>
      </pc:sldChg>
      <pc:sldChg chg="del">
        <pc:chgData name="Lesley Burdett" userId="08c803ae-7378-4c80-9da1-a9144ced3f86" providerId="ADAL" clId="{064C5D76-2448-4620-87D9-918B3EDC6ED3}" dt="2019-04-03T08:53:16.637" v="23" actId="2696"/>
        <pc:sldMkLst>
          <pc:docMk/>
          <pc:sldMk cId="3646744944" sldId="414"/>
        </pc:sldMkLst>
      </pc:sldChg>
      <pc:sldChg chg="del">
        <pc:chgData name="Lesley Burdett" userId="08c803ae-7378-4c80-9da1-a9144ced3f86" providerId="ADAL" clId="{064C5D76-2448-4620-87D9-918B3EDC6ED3}" dt="2019-04-03T08:53:18.629" v="24" actId="2696"/>
        <pc:sldMkLst>
          <pc:docMk/>
          <pc:sldMk cId="1025339935" sldId="415"/>
        </pc:sldMkLst>
      </pc:sldChg>
      <pc:sldChg chg="del">
        <pc:chgData name="Lesley Burdett" userId="08c803ae-7378-4c80-9da1-a9144ced3f86" providerId="ADAL" clId="{064C5D76-2448-4620-87D9-918B3EDC6ED3}" dt="2019-04-03T08:53:20.424" v="25" actId="2696"/>
        <pc:sldMkLst>
          <pc:docMk/>
          <pc:sldMk cId="2582608946" sldId="416"/>
        </pc:sldMkLst>
      </pc:sldChg>
      <pc:sldChg chg="ord">
        <pc:chgData name="Lesley Burdett" userId="08c803ae-7378-4c80-9da1-a9144ced3f86" providerId="ADAL" clId="{064C5D76-2448-4620-87D9-918B3EDC6ED3}" dt="2019-04-03T08:46:49.422" v="19"/>
        <pc:sldMkLst>
          <pc:docMk/>
          <pc:sldMk cId="3473188394" sldId="418"/>
        </pc:sldMkLst>
      </pc:sldChg>
      <pc:sldChg chg="add ord">
        <pc:chgData name="Lesley Burdett" userId="08c803ae-7378-4c80-9da1-a9144ced3f86" providerId="ADAL" clId="{064C5D76-2448-4620-87D9-918B3EDC6ED3}" dt="2019-04-03T08:46:05.003" v="4"/>
        <pc:sldMkLst>
          <pc:docMk/>
          <pc:sldMk cId="4194844957" sldId="443"/>
        </pc:sldMkLst>
      </pc:sldChg>
      <pc:sldChg chg="add ord">
        <pc:chgData name="Lesley Burdett" userId="08c803ae-7378-4c80-9da1-a9144ced3f86" providerId="ADAL" clId="{064C5D76-2448-4620-87D9-918B3EDC6ED3}" dt="2019-04-03T08:45:57.608" v="3"/>
        <pc:sldMkLst>
          <pc:docMk/>
          <pc:sldMk cId="1574998528" sldId="444"/>
        </pc:sldMkLst>
      </pc:sldChg>
      <pc:sldChg chg="addSp delSp modSp add">
        <pc:chgData name="Lesley Burdett" userId="08c803ae-7378-4c80-9da1-a9144ced3f86" providerId="ADAL" clId="{064C5D76-2448-4620-87D9-918B3EDC6ED3}" dt="2019-04-03T09:28:17.781" v="333" actId="478"/>
        <pc:sldMkLst>
          <pc:docMk/>
          <pc:sldMk cId="3568199318" sldId="445"/>
        </pc:sldMkLst>
        <pc:spChg chg="del">
          <ac:chgData name="Lesley Burdett" userId="08c803ae-7378-4c80-9da1-a9144ced3f86" providerId="ADAL" clId="{064C5D76-2448-4620-87D9-918B3EDC6ED3}" dt="2019-04-03T09:06:34.647" v="69"/>
          <ac:spMkLst>
            <pc:docMk/>
            <pc:sldMk cId="3568199318" sldId="445"/>
            <ac:spMk id="2" creationId="{3A8DC659-5E78-4109-A232-FD0BF6DF0C80}"/>
          </ac:spMkLst>
        </pc:spChg>
        <pc:spChg chg="add del">
          <ac:chgData name="Lesley Burdett" userId="08c803ae-7378-4c80-9da1-a9144ced3f86" providerId="ADAL" clId="{064C5D76-2448-4620-87D9-918B3EDC6ED3}" dt="2019-04-03T09:10:13.451" v="90"/>
          <ac:spMkLst>
            <pc:docMk/>
            <pc:sldMk cId="3568199318" sldId="445"/>
            <ac:spMk id="3" creationId="{B31FF8F2-45E6-4BD6-B9B3-D4EB990D87B9}"/>
          </ac:spMkLst>
        </pc:spChg>
        <pc:spChg chg="add del mod">
          <ac:chgData name="Lesley Burdett" userId="08c803ae-7378-4c80-9da1-a9144ced3f86" providerId="ADAL" clId="{064C5D76-2448-4620-87D9-918B3EDC6ED3}" dt="2019-04-03T09:06:06.913" v="68" actId="20577"/>
          <ac:spMkLst>
            <pc:docMk/>
            <pc:sldMk cId="3568199318" sldId="445"/>
            <ac:spMk id="4" creationId="{275EA7C5-63C1-4E03-B50E-63267A0CDDB7}"/>
          </ac:spMkLst>
        </pc:spChg>
        <pc:spChg chg="add del mod">
          <ac:chgData name="Lesley Burdett" userId="08c803ae-7378-4c80-9da1-a9144ced3f86" providerId="ADAL" clId="{064C5D76-2448-4620-87D9-918B3EDC6ED3}" dt="2019-04-03T09:05:54.369" v="39"/>
          <ac:spMkLst>
            <pc:docMk/>
            <pc:sldMk cId="3568199318" sldId="445"/>
            <ac:spMk id="5" creationId="{7A7525E6-817B-4A32-BCFB-270CF6639E30}"/>
          </ac:spMkLst>
        </pc:spChg>
        <pc:spChg chg="add del">
          <ac:chgData name="Lesley Burdett" userId="08c803ae-7378-4c80-9da1-a9144ced3f86" providerId="ADAL" clId="{064C5D76-2448-4620-87D9-918B3EDC6ED3}" dt="2019-04-03T09:06:37.542" v="70"/>
          <ac:spMkLst>
            <pc:docMk/>
            <pc:sldMk cId="3568199318" sldId="445"/>
            <ac:spMk id="6" creationId="{4FACD799-2E62-43F6-82F7-50F30A9569B1}"/>
          </ac:spMkLst>
        </pc:spChg>
        <pc:spChg chg="add del mod">
          <ac:chgData name="Lesley Burdett" userId="08c803ae-7378-4c80-9da1-a9144ced3f86" providerId="ADAL" clId="{064C5D76-2448-4620-87D9-918B3EDC6ED3}" dt="2019-04-03T09:10:19.739" v="91" actId="14100"/>
          <ac:spMkLst>
            <pc:docMk/>
            <pc:sldMk cId="3568199318" sldId="445"/>
            <ac:spMk id="7" creationId="{F2BAFBA3-BB6B-4172-9ACA-E623C6F33E5F}"/>
          </ac:spMkLst>
        </pc:spChg>
        <pc:spChg chg="add del">
          <ac:chgData name="Lesley Burdett" userId="08c803ae-7378-4c80-9da1-a9144ced3f86" providerId="ADAL" clId="{064C5D76-2448-4620-87D9-918B3EDC6ED3}" dt="2019-04-03T09:06:43.486" v="72"/>
          <ac:spMkLst>
            <pc:docMk/>
            <pc:sldMk cId="3568199318" sldId="445"/>
            <ac:spMk id="8" creationId="{6252812C-CF2A-4C99-B440-EF9C59656A3A}"/>
          </ac:spMkLst>
        </pc:spChg>
        <pc:spChg chg="add del mod">
          <ac:chgData name="Lesley Burdett" userId="08c803ae-7378-4c80-9da1-a9144ced3f86" providerId="ADAL" clId="{064C5D76-2448-4620-87D9-918B3EDC6ED3}" dt="2019-04-03T09:28:17.781" v="333" actId="478"/>
          <ac:spMkLst>
            <pc:docMk/>
            <pc:sldMk cId="3568199318" sldId="445"/>
            <ac:spMk id="9" creationId="{FAE23EBA-823D-48A3-8876-B2649164EB9E}"/>
          </ac:spMkLst>
        </pc:spChg>
        <pc:spChg chg="add del mod">
          <ac:chgData name="Lesley Burdett" userId="08c803ae-7378-4c80-9da1-a9144ced3f86" providerId="ADAL" clId="{064C5D76-2448-4620-87D9-918B3EDC6ED3}" dt="2019-04-03T09:10:13.451" v="90"/>
          <ac:spMkLst>
            <pc:docMk/>
            <pc:sldMk cId="3568199318" sldId="445"/>
            <ac:spMk id="10" creationId="{23239AA1-DC52-4B48-AA79-2D022A21CFFD}"/>
          </ac:spMkLst>
        </pc:spChg>
        <pc:spChg chg="add del mod">
          <ac:chgData name="Lesley Burdett" userId="08c803ae-7378-4c80-9da1-a9144ced3f86" providerId="ADAL" clId="{064C5D76-2448-4620-87D9-918B3EDC6ED3}" dt="2019-04-03T09:10:13.451" v="90"/>
          <ac:spMkLst>
            <pc:docMk/>
            <pc:sldMk cId="3568199318" sldId="445"/>
            <ac:spMk id="11" creationId="{16FE88AB-AEA0-48B7-80BB-193D357EF973}"/>
          </ac:spMkLst>
        </pc:spChg>
        <pc:picChg chg="add mod">
          <ac:chgData name="Lesley Burdett" userId="08c803ae-7378-4c80-9da1-a9144ced3f86" providerId="ADAL" clId="{064C5D76-2448-4620-87D9-918B3EDC6ED3}" dt="2019-04-03T09:10:30.485" v="95" actId="1076"/>
          <ac:picMkLst>
            <pc:docMk/>
            <pc:sldMk cId="3568199318" sldId="445"/>
            <ac:picMk id="13" creationId="{76A4D4F7-9365-44AA-9EC4-D8DD0F2C8DF2}"/>
          </ac:picMkLst>
        </pc:picChg>
      </pc:sldChg>
      <pc:sldChg chg="modSp add">
        <pc:chgData name="Lesley Burdett" userId="08c803ae-7378-4c80-9da1-a9144ced3f86" providerId="ADAL" clId="{064C5D76-2448-4620-87D9-918B3EDC6ED3}" dt="2019-04-03T09:18:46.782" v="138"/>
        <pc:sldMkLst>
          <pc:docMk/>
          <pc:sldMk cId="756996644" sldId="446"/>
        </pc:sldMkLst>
        <pc:spChg chg="mod">
          <ac:chgData name="Lesley Burdett" userId="08c803ae-7378-4c80-9da1-a9144ced3f86" providerId="ADAL" clId="{064C5D76-2448-4620-87D9-918B3EDC6ED3}" dt="2019-04-03T09:18:46.782" v="138"/>
          <ac:spMkLst>
            <pc:docMk/>
            <pc:sldMk cId="756996644" sldId="446"/>
            <ac:spMk id="2" creationId="{FB1B43A4-0822-495C-AB2B-CC17F94BB708}"/>
          </ac:spMkLst>
        </pc:spChg>
        <pc:spChg chg="mod">
          <ac:chgData name="Lesley Burdett" userId="08c803ae-7378-4c80-9da1-a9144ced3f86" providerId="ADAL" clId="{064C5D76-2448-4620-87D9-918B3EDC6ED3}" dt="2019-04-03T09:17:03.986" v="130" actId="20577"/>
          <ac:spMkLst>
            <pc:docMk/>
            <pc:sldMk cId="756996644" sldId="446"/>
            <ac:spMk id="4" creationId="{67F3C640-4688-4F02-8724-D556A8FD5E5D}"/>
          </ac:spMkLst>
        </pc:spChg>
      </pc:sldChg>
      <pc:sldChg chg="addSp delSp modSp add ord">
        <pc:chgData name="Lesley Burdett" userId="08c803ae-7378-4c80-9da1-a9144ced3f86" providerId="ADAL" clId="{064C5D76-2448-4620-87D9-918B3EDC6ED3}" dt="2019-04-03T09:21:52.004" v="158" actId="20577"/>
        <pc:sldMkLst>
          <pc:docMk/>
          <pc:sldMk cId="3791428469" sldId="447"/>
        </pc:sldMkLst>
        <pc:spChg chg="del">
          <ac:chgData name="Lesley Burdett" userId="08c803ae-7378-4c80-9da1-a9144ced3f86" providerId="ADAL" clId="{064C5D76-2448-4620-87D9-918B3EDC6ED3}" dt="2019-04-03T09:21:14.362" v="141"/>
          <ac:spMkLst>
            <pc:docMk/>
            <pc:sldMk cId="3791428469" sldId="447"/>
            <ac:spMk id="2" creationId="{A1345008-2604-4890-84EB-6037D706F080}"/>
          </ac:spMkLst>
        </pc:spChg>
        <pc:spChg chg="add mod">
          <ac:chgData name="Lesley Burdett" userId="08c803ae-7378-4c80-9da1-a9144ced3f86" providerId="ADAL" clId="{064C5D76-2448-4620-87D9-918B3EDC6ED3}" dt="2019-04-03T09:21:14.362" v="141"/>
          <ac:spMkLst>
            <pc:docMk/>
            <pc:sldMk cId="3791428469" sldId="447"/>
            <ac:spMk id="3" creationId="{30788C14-9EBD-4192-82FE-E15AE9E75905}"/>
          </ac:spMkLst>
        </pc:spChg>
        <pc:spChg chg="add del mod">
          <ac:chgData name="Lesley Burdett" userId="08c803ae-7378-4c80-9da1-a9144ced3f86" providerId="ADAL" clId="{064C5D76-2448-4620-87D9-918B3EDC6ED3}" dt="2019-04-03T09:21:19.567" v="142"/>
          <ac:spMkLst>
            <pc:docMk/>
            <pc:sldMk cId="3791428469" sldId="447"/>
            <ac:spMk id="4" creationId="{CC2404D1-CC69-4088-9972-4CD42CDA336A}"/>
          </ac:spMkLst>
        </pc:spChg>
        <pc:spChg chg="add mod">
          <ac:chgData name="Lesley Burdett" userId="08c803ae-7378-4c80-9da1-a9144ced3f86" providerId="ADAL" clId="{064C5D76-2448-4620-87D9-918B3EDC6ED3}" dt="2019-04-03T09:21:52.004" v="158" actId="20577"/>
          <ac:spMkLst>
            <pc:docMk/>
            <pc:sldMk cId="3791428469" sldId="447"/>
            <ac:spMk id="5" creationId="{CC65F6F4-1B37-46B8-B167-1BDA71B8EF2F}"/>
          </ac:spMkLst>
        </pc:spChg>
        <pc:picChg chg="add mod">
          <ac:chgData name="Lesley Burdett" userId="08c803ae-7378-4c80-9da1-a9144ced3f86" providerId="ADAL" clId="{064C5D76-2448-4620-87D9-918B3EDC6ED3}" dt="2019-04-03T09:21:19.567" v="142"/>
          <ac:picMkLst>
            <pc:docMk/>
            <pc:sldMk cId="3791428469" sldId="447"/>
            <ac:picMk id="8" creationId="{E6E24DC1-0816-4AC3-B4E0-E86EA3D0F86E}"/>
          </ac:picMkLst>
        </pc:picChg>
      </pc:sldChg>
      <pc:sldChg chg="addSp delSp modSp add">
        <pc:chgData name="Lesley Burdett" userId="08c803ae-7378-4c80-9da1-a9144ced3f86" providerId="ADAL" clId="{064C5D76-2448-4620-87D9-918B3EDC6ED3}" dt="2019-04-03T09:25:47.473" v="330" actId="20577"/>
        <pc:sldMkLst>
          <pc:docMk/>
          <pc:sldMk cId="2697328896" sldId="448"/>
        </pc:sldMkLst>
        <pc:spChg chg="del">
          <ac:chgData name="Lesley Burdett" userId="08c803ae-7378-4c80-9da1-a9144ced3f86" providerId="ADAL" clId="{064C5D76-2448-4620-87D9-918B3EDC6ED3}" dt="2019-04-03T09:23:49.897" v="160"/>
          <ac:spMkLst>
            <pc:docMk/>
            <pc:sldMk cId="2697328896" sldId="448"/>
            <ac:spMk id="2" creationId="{ADC3BC89-BD01-4585-A9B5-A41DBB156ED3}"/>
          </ac:spMkLst>
        </pc:spChg>
        <pc:spChg chg="add del mod">
          <ac:chgData name="Lesley Burdett" userId="08c803ae-7378-4c80-9da1-a9144ced3f86" providerId="ADAL" clId="{064C5D76-2448-4620-87D9-918B3EDC6ED3}" dt="2019-04-03T09:24:33.386" v="161"/>
          <ac:spMkLst>
            <pc:docMk/>
            <pc:sldMk cId="2697328896" sldId="448"/>
            <ac:spMk id="3" creationId="{0AFCD8C6-FC9D-4065-AD28-1024087E8913}"/>
          </ac:spMkLst>
        </pc:spChg>
        <pc:spChg chg="add mod">
          <ac:chgData name="Lesley Burdett" userId="08c803ae-7378-4c80-9da1-a9144ced3f86" providerId="ADAL" clId="{064C5D76-2448-4620-87D9-918B3EDC6ED3}" dt="2019-04-03T09:25:47.473" v="330" actId="20577"/>
          <ac:spMkLst>
            <pc:docMk/>
            <pc:sldMk cId="2697328896" sldId="448"/>
            <ac:spMk id="4" creationId="{FA608A80-A0B9-4895-8B36-CC5CF77864AD}"/>
          </ac:spMkLst>
        </pc:spChg>
        <pc:spChg chg="add mod">
          <ac:chgData name="Lesley Burdett" userId="08c803ae-7378-4c80-9da1-a9144ced3f86" providerId="ADAL" clId="{064C5D76-2448-4620-87D9-918B3EDC6ED3}" dt="2019-04-03T09:25:16.934" v="237" actId="20578"/>
          <ac:spMkLst>
            <pc:docMk/>
            <pc:sldMk cId="2697328896" sldId="448"/>
            <ac:spMk id="5" creationId="{89117DB0-62CE-4E05-9EAC-E67E1F5D13B6}"/>
          </ac:spMkLst>
        </pc:spChg>
      </pc:sldChg>
      <pc:sldMasterChg chg="del delSldLayout">
        <pc:chgData name="Lesley Burdett" userId="08c803ae-7378-4c80-9da1-a9144ced3f86" providerId="ADAL" clId="{064C5D76-2448-4620-87D9-918B3EDC6ED3}" dt="2019-04-03T08:46:39.320" v="18" actId="2696"/>
        <pc:sldMasterMkLst>
          <pc:docMk/>
          <pc:sldMasterMk cId="3773420578" sldId="2147483648"/>
        </pc:sldMasterMkLst>
        <pc:sldLayoutChg chg="del">
          <pc:chgData name="Lesley Burdett" userId="08c803ae-7378-4c80-9da1-a9144ced3f86" providerId="ADAL" clId="{064C5D76-2448-4620-87D9-918B3EDC6ED3}" dt="2019-04-03T08:46:39.300" v="7" actId="2696"/>
          <pc:sldLayoutMkLst>
            <pc:docMk/>
            <pc:sldMasterMk cId="3773420578" sldId="2147483648"/>
            <pc:sldLayoutMk cId="3282367410" sldId="2147483649"/>
          </pc:sldLayoutMkLst>
        </pc:sldLayoutChg>
        <pc:sldLayoutChg chg="del">
          <pc:chgData name="Lesley Burdett" userId="08c803ae-7378-4c80-9da1-a9144ced3f86" providerId="ADAL" clId="{064C5D76-2448-4620-87D9-918B3EDC6ED3}" dt="2019-04-03T08:46:39.302" v="8" actId="2696"/>
          <pc:sldLayoutMkLst>
            <pc:docMk/>
            <pc:sldMasterMk cId="3773420578" sldId="2147483648"/>
            <pc:sldLayoutMk cId="4062015027" sldId="2147483650"/>
          </pc:sldLayoutMkLst>
        </pc:sldLayoutChg>
        <pc:sldLayoutChg chg="del">
          <pc:chgData name="Lesley Burdett" userId="08c803ae-7378-4c80-9da1-a9144ced3f86" providerId="ADAL" clId="{064C5D76-2448-4620-87D9-918B3EDC6ED3}" dt="2019-04-03T08:46:39.303" v="9" actId="2696"/>
          <pc:sldLayoutMkLst>
            <pc:docMk/>
            <pc:sldMasterMk cId="3773420578" sldId="2147483648"/>
            <pc:sldLayoutMk cId="728846885" sldId="2147483651"/>
          </pc:sldLayoutMkLst>
        </pc:sldLayoutChg>
        <pc:sldLayoutChg chg="del">
          <pc:chgData name="Lesley Burdett" userId="08c803ae-7378-4c80-9da1-a9144ced3f86" providerId="ADAL" clId="{064C5D76-2448-4620-87D9-918B3EDC6ED3}" dt="2019-04-03T08:46:39.306" v="10" actId="2696"/>
          <pc:sldLayoutMkLst>
            <pc:docMk/>
            <pc:sldMasterMk cId="3773420578" sldId="2147483648"/>
            <pc:sldLayoutMk cId="2946986683" sldId="2147483652"/>
          </pc:sldLayoutMkLst>
        </pc:sldLayoutChg>
        <pc:sldLayoutChg chg="del">
          <pc:chgData name="Lesley Burdett" userId="08c803ae-7378-4c80-9da1-a9144ced3f86" providerId="ADAL" clId="{064C5D76-2448-4620-87D9-918B3EDC6ED3}" dt="2019-04-03T08:46:39.309" v="11" actId="2696"/>
          <pc:sldLayoutMkLst>
            <pc:docMk/>
            <pc:sldMasterMk cId="3773420578" sldId="2147483648"/>
            <pc:sldLayoutMk cId="2347008968" sldId="2147483653"/>
          </pc:sldLayoutMkLst>
        </pc:sldLayoutChg>
        <pc:sldLayoutChg chg="del">
          <pc:chgData name="Lesley Burdett" userId="08c803ae-7378-4c80-9da1-a9144ced3f86" providerId="ADAL" clId="{064C5D76-2448-4620-87D9-918B3EDC6ED3}" dt="2019-04-03T08:46:39.311" v="12" actId="2696"/>
          <pc:sldLayoutMkLst>
            <pc:docMk/>
            <pc:sldMasterMk cId="3773420578" sldId="2147483648"/>
            <pc:sldLayoutMk cId="2376700145" sldId="2147483654"/>
          </pc:sldLayoutMkLst>
        </pc:sldLayoutChg>
        <pc:sldLayoutChg chg="del">
          <pc:chgData name="Lesley Burdett" userId="08c803ae-7378-4c80-9da1-a9144ced3f86" providerId="ADAL" clId="{064C5D76-2448-4620-87D9-918B3EDC6ED3}" dt="2019-04-03T08:46:39.312" v="13" actId="2696"/>
          <pc:sldLayoutMkLst>
            <pc:docMk/>
            <pc:sldMasterMk cId="3773420578" sldId="2147483648"/>
            <pc:sldLayoutMk cId="749815941" sldId="2147483655"/>
          </pc:sldLayoutMkLst>
        </pc:sldLayoutChg>
        <pc:sldLayoutChg chg="del">
          <pc:chgData name="Lesley Burdett" userId="08c803ae-7378-4c80-9da1-a9144ced3f86" providerId="ADAL" clId="{064C5D76-2448-4620-87D9-918B3EDC6ED3}" dt="2019-04-03T08:46:39.313" v="14" actId="2696"/>
          <pc:sldLayoutMkLst>
            <pc:docMk/>
            <pc:sldMasterMk cId="3773420578" sldId="2147483648"/>
            <pc:sldLayoutMk cId="1811790338" sldId="2147483656"/>
          </pc:sldLayoutMkLst>
        </pc:sldLayoutChg>
        <pc:sldLayoutChg chg="del">
          <pc:chgData name="Lesley Burdett" userId="08c803ae-7378-4c80-9da1-a9144ced3f86" providerId="ADAL" clId="{064C5D76-2448-4620-87D9-918B3EDC6ED3}" dt="2019-04-03T08:46:39.314" v="15" actId="2696"/>
          <pc:sldLayoutMkLst>
            <pc:docMk/>
            <pc:sldMasterMk cId="3773420578" sldId="2147483648"/>
            <pc:sldLayoutMk cId="3853923637" sldId="2147483657"/>
          </pc:sldLayoutMkLst>
        </pc:sldLayoutChg>
        <pc:sldLayoutChg chg="del">
          <pc:chgData name="Lesley Burdett" userId="08c803ae-7378-4c80-9da1-a9144ced3f86" providerId="ADAL" clId="{064C5D76-2448-4620-87D9-918B3EDC6ED3}" dt="2019-04-03T08:46:39.315" v="16" actId="2696"/>
          <pc:sldLayoutMkLst>
            <pc:docMk/>
            <pc:sldMasterMk cId="3773420578" sldId="2147483648"/>
            <pc:sldLayoutMk cId="4253375523" sldId="2147483658"/>
          </pc:sldLayoutMkLst>
        </pc:sldLayoutChg>
        <pc:sldLayoutChg chg="del">
          <pc:chgData name="Lesley Burdett" userId="08c803ae-7378-4c80-9da1-a9144ced3f86" providerId="ADAL" clId="{064C5D76-2448-4620-87D9-918B3EDC6ED3}" dt="2019-04-03T08:46:39.317" v="17" actId="2696"/>
          <pc:sldLayoutMkLst>
            <pc:docMk/>
            <pc:sldMasterMk cId="3773420578" sldId="2147483648"/>
            <pc:sldLayoutMk cId="210491988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FD3E3-5027-44DD-8DE3-26CB216B56FA}" type="datetimeFigureOut">
              <a:rPr lang="en-GB" smtClean="0"/>
              <a:t>03/04/2019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10C9A-6583-4C59-8C4C-5B99C3D7A1F9}" type="slidenum">
              <a:rPr lang="en-GB" smtClean="0"/>
              <a:t>‹#›</a:t>
            </a:fld>
            <a:endParaRPr lang="en-GB"/>
          </a:p>
        </p:txBody>
      </p:sp>
    </p:spTree>
    <p:extLst>
      <p:ext uri="{BB962C8B-B14F-4D97-AF65-F5344CB8AC3E}">
        <p14:creationId xmlns:p14="http://schemas.microsoft.com/office/powerpoint/2010/main" val="29953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5080A-E510-4E95-9824-FB65FCF0C84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91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5080A-E510-4E95-9824-FB65FCF0C84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6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5080A-E510-4E95-9824-FB65FCF0C84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85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5080A-E510-4E95-9824-FB65FCF0C84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787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ello white type">
    <p:bg>
      <p:bgPr>
        <a:solidFill>
          <a:srgbClr val="EA232D"/>
        </a:solidFill>
        <a:effectLst/>
      </p:bgPr>
    </p:bg>
    <p:spTree>
      <p:nvGrpSpPr>
        <p:cNvPr id="1" name=""/>
        <p:cNvGrpSpPr/>
        <p:nvPr/>
      </p:nvGrpSpPr>
      <p:grpSpPr>
        <a:xfrm>
          <a:off x="0" y="0"/>
          <a:ext cx="0" cy="0"/>
          <a:chOff x="0" y="0"/>
          <a:chExt cx="0" cy="0"/>
        </a:xfrm>
      </p:grpSpPr>
      <p:grpSp>
        <p:nvGrpSpPr>
          <p:cNvPr id="9" name="Group 6">
            <a:extLst>
              <a:ext uri="{FF2B5EF4-FFF2-40B4-BE49-F238E27FC236}">
                <a16:creationId xmlns:a16="http://schemas.microsoft.com/office/drawing/2014/main" xmlns="" id="{B89C1168-861F-48AB-B9AA-766FA1B4E73A}"/>
              </a:ext>
            </a:extLst>
          </p:cNvPr>
          <p:cNvGrpSpPr>
            <a:grpSpLocks noChangeAspect="1"/>
          </p:cNvGrpSpPr>
          <p:nvPr userDrawn="1"/>
        </p:nvGrpSpPr>
        <p:grpSpPr bwMode="auto">
          <a:xfrm>
            <a:off x="4526599" y="2924174"/>
            <a:ext cx="3138803" cy="1260000"/>
            <a:chOff x="2319338" y="1052513"/>
            <a:chExt cx="4511675" cy="1811337"/>
          </a:xfrm>
        </p:grpSpPr>
        <p:sp>
          <p:nvSpPr>
            <p:cNvPr id="10" name="Freeform 9">
              <a:extLst>
                <a:ext uri="{FF2B5EF4-FFF2-40B4-BE49-F238E27FC236}">
                  <a16:creationId xmlns:a16="http://schemas.microsoft.com/office/drawing/2014/main" xmlns="" id="{65ECBD77-A4C1-4935-80A7-3CF0ED22F9B9}"/>
                </a:ext>
              </a:extLst>
            </p:cNvPr>
            <p:cNvSpPr>
              <a:spLocks/>
            </p:cNvSpPr>
            <p:nvPr/>
          </p:nvSpPr>
          <p:spPr bwMode="auto">
            <a:xfrm>
              <a:off x="2319338" y="1052513"/>
              <a:ext cx="1054100" cy="1773237"/>
            </a:xfrm>
            <a:custGeom>
              <a:avLst/>
              <a:gdLst>
                <a:gd name="T0" fmla="*/ 246975313 w 664"/>
                <a:gd name="T1" fmla="*/ 0 h 1117"/>
                <a:gd name="T2" fmla="*/ 246975313 w 664"/>
                <a:gd name="T3" fmla="*/ 1204634348 h 1117"/>
                <a:gd name="T4" fmla="*/ 879535325 w 664"/>
                <a:gd name="T5" fmla="*/ 647679180 h 1117"/>
                <a:gd name="T6" fmla="*/ 1673383750 w 664"/>
                <a:gd name="T7" fmla="*/ 1370964613 h 1117"/>
                <a:gd name="T8" fmla="*/ 1673383750 w 664"/>
                <a:gd name="T9" fmla="*/ 2147483646 h 1117"/>
                <a:gd name="T10" fmla="*/ 1426408438 w 664"/>
                <a:gd name="T11" fmla="*/ 2147483646 h 1117"/>
                <a:gd name="T12" fmla="*/ 1426408438 w 664"/>
                <a:gd name="T13" fmla="*/ 1456649902 h 1117"/>
                <a:gd name="T14" fmla="*/ 866933750 w 664"/>
                <a:gd name="T15" fmla="*/ 952618794 h 1117"/>
                <a:gd name="T16" fmla="*/ 246975313 w 664"/>
                <a:gd name="T17" fmla="*/ 1491932079 h 1117"/>
                <a:gd name="T18" fmla="*/ 246975313 w 664"/>
                <a:gd name="T19" fmla="*/ 2147483646 h 1117"/>
                <a:gd name="T20" fmla="*/ 0 w 664"/>
                <a:gd name="T21" fmla="*/ 2147483646 h 1117"/>
                <a:gd name="T22" fmla="*/ 0 w 664"/>
                <a:gd name="T23" fmla="*/ 0 h 1117"/>
                <a:gd name="T24" fmla="*/ 246975313 w 664"/>
                <a:gd name="T25" fmla="*/ 0 h 1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4" h="1117">
                  <a:moveTo>
                    <a:pt x="98" y="0"/>
                  </a:moveTo>
                  <a:lnTo>
                    <a:pt x="98" y="478"/>
                  </a:lnTo>
                  <a:lnTo>
                    <a:pt x="349" y="257"/>
                  </a:lnTo>
                  <a:lnTo>
                    <a:pt x="664" y="544"/>
                  </a:lnTo>
                  <a:lnTo>
                    <a:pt x="664" y="1117"/>
                  </a:lnTo>
                  <a:lnTo>
                    <a:pt x="566" y="1117"/>
                  </a:lnTo>
                  <a:lnTo>
                    <a:pt x="566" y="578"/>
                  </a:lnTo>
                  <a:lnTo>
                    <a:pt x="344" y="378"/>
                  </a:lnTo>
                  <a:lnTo>
                    <a:pt x="98" y="592"/>
                  </a:lnTo>
                  <a:lnTo>
                    <a:pt x="98" y="1117"/>
                  </a:lnTo>
                  <a:lnTo>
                    <a:pt x="0" y="1117"/>
                  </a:lnTo>
                  <a:lnTo>
                    <a:pt x="0" y="0"/>
                  </a:lnTo>
                  <a:lnTo>
                    <a:pt x="9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5">
              <a:extLst>
                <a:ext uri="{FF2B5EF4-FFF2-40B4-BE49-F238E27FC236}">
                  <a16:creationId xmlns:a16="http://schemas.microsoft.com/office/drawing/2014/main" xmlns="" id="{D5E5DCA7-0873-4A91-A762-467DD5EF4C94}"/>
                </a:ext>
              </a:extLst>
            </p:cNvPr>
            <p:cNvSpPr>
              <a:spLocks noEditPoints="1"/>
            </p:cNvSpPr>
            <p:nvPr/>
          </p:nvSpPr>
          <p:spPr bwMode="auto">
            <a:xfrm>
              <a:off x="3552826" y="1509713"/>
              <a:ext cx="1150938" cy="1354137"/>
            </a:xfrm>
            <a:custGeom>
              <a:avLst/>
              <a:gdLst>
                <a:gd name="T0" fmla="*/ 2147483646 w 306"/>
                <a:gd name="T1" fmla="*/ 2147483646 h 359"/>
                <a:gd name="T2" fmla="*/ 2147483646 w 306"/>
                <a:gd name="T3" fmla="*/ 497971623 h 359"/>
                <a:gd name="T4" fmla="*/ 580023856 w 306"/>
                <a:gd name="T5" fmla="*/ 2147483646 h 359"/>
                <a:gd name="T6" fmla="*/ 2147483646 w 306"/>
                <a:gd name="T7" fmla="*/ 2147483646 h 359"/>
                <a:gd name="T8" fmla="*/ 580023856 w 306"/>
                <a:gd name="T9" fmla="*/ 2147483646 h 359"/>
                <a:gd name="T10" fmla="*/ 2147483646 w 306"/>
                <a:gd name="T11" fmla="*/ 2147483646 h 359"/>
                <a:gd name="T12" fmla="*/ 2147483646 w 306"/>
                <a:gd name="T13" fmla="*/ 2147483646 h 359"/>
                <a:gd name="T14" fmla="*/ 2147483646 w 306"/>
                <a:gd name="T15" fmla="*/ 2147483646 h 359"/>
                <a:gd name="T16" fmla="*/ 2147483646 w 306"/>
                <a:gd name="T17" fmla="*/ 2147483646 h 359"/>
                <a:gd name="T18" fmla="*/ 0 w 306"/>
                <a:gd name="T19" fmla="*/ 2147483646 h 359"/>
                <a:gd name="T20" fmla="*/ 2147483646 w 306"/>
                <a:gd name="T21" fmla="*/ 0 h 359"/>
                <a:gd name="T22" fmla="*/ 2147483646 w 306"/>
                <a:gd name="T23" fmla="*/ 2147483646 h 359"/>
                <a:gd name="T24" fmla="*/ 580023856 w 306"/>
                <a:gd name="T25" fmla="*/ 214748364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359">
                  <a:moveTo>
                    <a:pt x="261" y="155"/>
                  </a:moveTo>
                  <a:cubicBezTo>
                    <a:pt x="259" y="93"/>
                    <a:pt x="220" y="35"/>
                    <a:pt x="153" y="35"/>
                  </a:cubicBezTo>
                  <a:cubicBezTo>
                    <a:pt x="85" y="35"/>
                    <a:pt x="48" y="94"/>
                    <a:pt x="41" y="155"/>
                  </a:cubicBezTo>
                  <a:lnTo>
                    <a:pt x="261" y="155"/>
                  </a:lnTo>
                  <a:close/>
                  <a:moveTo>
                    <a:pt x="41" y="190"/>
                  </a:moveTo>
                  <a:cubicBezTo>
                    <a:pt x="42" y="251"/>
                    <a:pt x="74" y="324"/>
                    <a:pt x="153" y="324"/>
                  </a:cubicBezTo>
                  <a:cubicBezTo>
                    <a:pt x="214" y="324"/>
                    <a:pt x="246" y="288"/>
                    <a:pt x="260" y="237"/>
                  </a:cubicBezTo>
                  <a:cubicBezTo>
                    <a:pt x="301" y="237"/>
                    <a:pt x="301" y="237"/>
                    <a:pt x="301" y="237"/>
                  </a:cubicBezTo>
                  <a:cubicBezTo>
                    <a:pt x="283" y="314"/>
                    <a:pt x="239" y="359"/>
                    <a:pt x="153" y="359"/>
                  </a:cubicBezTo>
                  <a:cubicBezTo>
                    <a:pt x="45" y="359"/>
                    <a:pt x="0" y="276"/>
                    <a:pt x="0" y="179"/>
                  </a:cubicBezTo>
                  <a:cubicBezTo>
                    <a:pt x="0" y="90"/>
                    <a:pt x="45" y="0"/>
                    <a:pt x="153" y="0"/>
                  </a:cubicBezTo>
                  <a:cubicBezTo>
                    <a:pt x="262" y="0"/>
                    <a:pt x="306" y="95"/>
                    <a:pt x="302" y="190"/>
                  </a:cubicBezTo>
                  <a:lnTo>
                    <a:pt x="41" y="19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Rectangle 6">
              <a:extLst>
                <a:ext uri="{FF2B5EF4-FFF2-40B4-BE49-F238E27FC236}">
                  <a16:creationId xmlns:a16="http://schemas.microsoft.com/office/drawing/2014/main" xmlns="" id="{86376F6A-19F8-449F-860B-284D2FEB0AE3}"/>
                </a:ext>
              </a:extLst>
            </p:cNvPr>
            <p:cNvSpPr>
              <a:spLocks noChangeArrowheads="1"/>
            </p:cNvSpPr>
            <p:nvPr/>
          </p:nvSpPr>
          <p:spPr bwMode="auto">
            <a:xfrm>
              <a:off x="4902871" y="1052513"/>
              <a:ext cx="155071" cy="17732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sp>
          <p:nvSpPr>
            <p:cNvPr id="13" name="Rectangle 7">
              <a:extLst>
                <a:ext uri="{FF2B5EF4-FFF2-40B4-BE49-F238E27FC236}">
                  <a16:creationId xmlns:a16="http://schemas.microsoft.com/office/drawing/2014/main" xmlns="" id="{04418396-90FE-4221-B14B-44249D17EEDA}"/>
                </a:ext>
              </a:extLst>
            </p:cNvPr>
            <p:cNvSpPr>
              <a:spLocks noChangeArrowheads="1"/>
            </p:cNvSpPr>
            <p:nvPr/>
          </p:nvSpPr>
          <p:spPr bwMode="auto">
            <a:xfrm>
              <a:off x="5286159" y="1052513"/>
              <a:ext cx="155070" cy="17732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sp>
          <p:nvSpPr>
            <p:cNvPr id="14" name="Freeform 8">
              <a:extLst>
                <a:ext uri="{FF2B5EF4-FFF2-40B4-BE49-F238E27FC236}">
                  <a16:creationId xmlns:a16="http://schemas.microsoft.com/office/drawing/2014/main" xmlns="" id="{00ECAB38-7285-40AE-B8E6-645C2F8D34A7}"/>
                </a:ext>
              </a:extLst>
            </p:cNvPr>
            <p:cNvSpPr>
              <a:spLocks noEditPoints="1"/>
            </p:cNvSpPr>
            <p:nvPr/>
          </p:nvSpPr>
          <p:spPr bwMode="auto">
            <a:xfrm>
              <a:off x="5624513" y="1509713"/>
              <a:ext cx="1206500" cy="1354137"/>
            </a:xfrm>
            <a:custGeom>
              <a:avLst/>
              <a:gdLst>
                <a:gd name="T0" fmla="*/ 593327383 w 321"/>
                <a:gd name="T1" fmla="*/ 2147483646 h 359"/>
                <a:gd name="T2" fmla="*/ 2147483646 w 321"/>
                <a:gd name="T3" fmla="*/ 2147483646 h 359"/>
                <a:gd name="T4" fmla="*/ 2147483646 w 321"/>
                <a:gd name="T5" fmla="*/ 2147483646 h 359"/>
                <a:gd name="T6" fmla="*/ 2147483646 w 321"/>
                <a:gd name="T7" fmla="*/ 497971623 h 359"/>
                <a:gd name="T8" fmla="*/ 593327383 w 321"/>
                <a:gd name="T9" fmla="*/ 2147483646 h 359"/>
                <a:gd name="T10" fmla="*/ 2147483646 w 321"/>
                <a:gd name="T11" fmla="*/ 2147483646 h 359"/>
                <a:gd name="T12" fmla="*/ 2147483646 w 321"/>
                <a:gd name="T13" fmla="*/ 2147483646 h 359"/>
                <a:gd name="T14" fmla="*/ 0 w 321"/>
                <a:gd name="T15" fmla="*/ 2147483646 h 359"/>
                <a:gd name="T16" fmla="*/ 2147483646 w 321"/>
                <a:gd name="T17" fmla="*/ 0 h 359"/>
                <a:gd name="T18" fmla="*/ 2147483646 w 321"/>
                <a:gd name="T19" fmla="*/ 2147483646 h 3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1" h="359">
                  <a:moveTo>
                    <a:pt x="42" y="179"/>
                  </a:moveTo>
                  <a:cubicBezTo>
                    <a:pt x="42" y="251"/>
                    <a:pt x="81" y="324"/>
                    <a:pt x="161" y="324"/>
                  </a:cubicBezTo>
                  <a:cubicBezTo>
                    <a:pt x="240" y="324"/>
                    <a:pt x="280" y="251"/>
                    <a:pt x="280" y="179"/>
                  </a:cubicBezTo>
                  <a:cubicBezTo>
                    <a:pt x="280" y="107"/>
                    <a:pt x="240" y="35"/>
                    <a:pt x="161" y="35"/>
                  </a:cubicBezTo>
                  <a:cubicBezTo>
                    <a:pt x="81" y="35"/>
                    <a:pt x="42" y="107"/>
                    <a:pt x="42" y="179"/>
                  </a:cubicBezTo>
                  <a:moveTo>
                    <a:pt x="321" y="179"/>
                  </a:moveTo>
                  <a:cubicBezTo>
                    <a:pt x="321" y="276"/>
                    <a:pt x="264" y="359"/>
                    <a:pt x="161" y="359"/>
                  </a:cubicBezTo>
                  <a:cubicBezTo>
                    <a:pt x="57" y="359"/>
                    <a:pt x="0" y="276"/>
                    <a:pt x="0" y="179"/>
                  </a:cubicBezTo>
                  <a:cubicBezTo>
                    <a:pt x="0" y="82"/>
                    <a:pt x="57" y="0"/>
                    <a:pt x="161" y="0"/>
                  </a:cubicBezTo>
                  <a:cubicBezTo>
                    <a:pt x="264" y="0"/>
                    <a:pt x="321" y="82"/>
                    <a:pt x="321" y="17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5" name="Picture 12">
            <a:extLst>
              <a:ext uri="{FF2B5EF4-FFF2-40B4-BE49-F238E27FC236}">
                <a16:creationId xmlns:a16="http://schemas.microsoft.com/office/drawing/2014/main" xmlns="" id="{B7610337-968C-49A6-ABE8-28CD5E1E9C5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8752" y="6126372"/>
            <a:ext cx="1816218" cy="58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3845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95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b, houses text boxes">
    <p:bg>
      <p:bgPr>
        <a:solidFill>
          <a:schemeClr val="bg2"/>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xmlns="" id="{90F272C4-6452-49B7-A3E7-DC853331E7DD}"/>
              </a:ext>
            </a:extLst>
          </p:cNvPr>
          <p:cNvGrpSpPr>
            <a:grpSpLocks/>
          </p:cNvGrpSpPr>
          <p:nvPr/>
        </p:nvGrpSpPr>
        <p:grpSpPr bwMode="auto">
          <a:xfrm>
            <a:off x="8377767" y="3257550"/>
            <a:ext cx="1399117" cy="1323975"/>
            <a:chOff x="6282910" y="3256990"/>
            <a:chExt cx="1050098" cy="1324138"/>
          </a:xfrm>
        </p:grpSpPr>
        <p:sp>
          <p:nvSpPr>
            <p:cNvPr id="4" name="Pentagon 7">
              <a:extLst>
                <a:ext uri="{FF2B5EF4-FFF2-40B4-BE49-F238E27FC236}">
                  <a16:creationId xmlns:a16="http://schemas.microsoft.com/office/drawing/2014/main" xmlns="" id="{41C265CD-EE1D-474C-9121-6189BB249D58}"/>
                </a:ext>
              </a:extLst>
            </p:cNvPr>
            <p:cNvSpPr/>
            <p:nvPr/>
          </p:nvSpPr>
          <p:spPr>
            <a:xfrm rot="16200000">
              <a:off x="6145889" y="3394011"/>
              <a:ext cx="1324138" cy="1050098"/>
            </a:xfrm>
            <a:prstGeom prst="homePlate">
              <a:avLst>
                <a:gd name="adj" fmla="val 42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Footer Placeholder 1">
              <a:extLst>
                <a:ext uri="{FF2B5EF4-FFF2-40B4-BE49-F238E27FC236}">
                  <a16:creationId xmlns:a16="http://schemas.microsoft.com/office/drawing/2014/main" xmlns="" id="{10931640-6D2E-4DDA-B887-D354416E311B}"/>
                </a:ext>
              </a:extLst>
            </p:cNvPr>
            <p:cNvSpPr txBox="1">
              <a:spLocks/>
            </p:cNvSpPr>
            <p:nvPr/>
          </p:nvSpPr>
          <p:spPr>
            <a:xfrm>
              <a:off x="6282910" y="4004795"/>
              <a:ext cx="1050098" cy="504887"/>
            </a:xfrm>
            <a:prstGeom prst="rect">
              <a:avLst/>
            </a:prstGeom>
          </p:spPr>
          <p:txBody>
            <a:bodyPr lIns="36000" tIns="36000" rIns="36000" b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de-DE" sz="1200" b="1">
                  <a:solidFill>
                    <a:schemeClr val="bg2"/>
                  </a:solidFill>
                </a:rPr>
                <a:t>Text here</a:t>
              </a:r>
            </a:p>
          </p:txBody>
        </p:sp>
      </p:grpSp>
      <p:grpSp>
        <p:nvGrpSpPr>
          <p:cNvPr id="6" name="Group 9">
            <a:extLst>
              <a:ext uri="{FF2B5EF4-FFF2-40B4-BE49-F238E27FC236}">
                <a16:creationId xmlns:a16="http://schemas.microsoft.com/office/drawing/2014/main" xmlns="" id="{83957DE0-A4B9-42C0-ADC4-953816F8CD52}"/>
              </a:ext>
            </a:extLst>
          </p:cNvPr>
          <p:cNvGrpSpPr>
            <a:grpSpLocks/>
          </p:cNvGrpSpPr>
          <p:nvPr/>
        </p:nvGrpSpPr>
        <p:grpSpPr bwMode="auto">
          <a:xfrm>
            <a:off x="6917268" y="3257550"/>
            <a:ext cx="1401233" cy="1323975"/>
            <a:chOff x="6282910" y="3256990"/>
            <a:chExt cx="1050098" cy="1324138"/>
          </a:xfrm>
        </p:grpSpPr>
        <p:sp>
          <p:nvSpPr>
            <p:cNvPr id="7" name="Pentagon 10">
              <a:extLst>
                <a:ext uri="{FF2B5EF4-FFF2-40B4-BE49-F238E27FC236}">
                  <a16:creationId xmlns:a16="http://schemas.microsoft.com/office/drawing/2014/main" xmlns="" id="{C0F93589-DC8B-4425-ABD1-5EA5B67EC512}"/>
                </a:ext>
              </a:extLst>
            </p:cNvPr>
            <p:cNvSpPr/>
            <p:nvPr/>
          </p:nvSpPr>
          <p:spPr>
            <a:xfrm rot="16200000">
              <a:off x="6145890" y="3394010"/>
              <a:ext cx="1324138" cy="1050098"/>
            </a:xfrm>
            <a:prstGeom prst="homePlate">
              <a:avLst>
                <a:gd name="adj" fmla="val 42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Footer Placeholder 1">
              <a:extLst>
                <a:ext uri="{FF2B5EF4-FFF2-40B4-BE49-F238E27FC236}">
                  <a16:creationId xmlns:a16="http://schemas.microsoft.com/office/drawing/2014/main" xmlns="" id="{A93A3830-A3F9-405C-9F3D-25E3F8822A63}"/>
                </a:ext>
              </a:extLst>
            </p:cNvPr>
            <p:cNvSpPr txBox="1">
              <a:spLocks/>
            </p:cNvSpPr>
            <p:nvPr/>
          </p:nvSpPr>
          <p:spPr>
            <a:xfrm>
              <a:off x="6282910" y="4004795"/>
              <a:ext cx="1050098" cy="504887"/>
            </a:xfrm>
            <a:prstGeom prst="rect">
              <a:avLst/>
            </a:prstGeom>
          </p:spPr>
          <p:txBody>
            <a:bodyPr lIns="36000" tIns="36000" rIns="36000" b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de-DE" sz="1200" b="1">
                  <a:solidFill>
                    <a:schemeClr val="bg2"/>
                  </a:solidFill>
                </a:rPr>
                <a:t>Text here</a:t>
              </a:r>
            </a:p>
          </p:txBody>
        </p:sp>
      </p:grpSp>
      <p:grpSp>
        <p:nvGrpSpPr>
          <p:cNvPr id="9" name="Group 12">
            <a:extLst>
              <a:ext uri="{FF2B5EF4-FFF2-40B4-BE49-F238E27FC236}">
                <a16:creationId xmlns:a16="http://schemas.microsoft.com/office/drawing/2014/main" xmlns="" id="{CAA31524-7B08-472D-A310-4500CDECD932}"/>
              </a:ext>
            </a:extLst>
          </p:cNvPr>
          <p:cNvGrpSpPr>
            <a:grpSpLocks/>
          </p:cNvGrpSpPr>
          <p:nvPr/>
        </p:nvGrpSpPr>
        <p:grpSpPr bwMode="auto">
          <a:xfrm>
            <a:off x="5458885" y="3257550"/>
            <a:ext cx="1399116" cy="1323975"/>
            <a:chOff x="6282910" y="3256990"/>
            <a:chExt cx="1050098" cy="1324138"/>
          </a:xfrm>
        </p:grpSpPr>
        <p:sp>
          <p:nvSpPr>
            <p:cNvPr id="10" name="Pentagon 13">
              <a:extLst>
                <a:ext uri="{FF2B5EF4-FFF2-40B4-BE49-F238E27FC236}">
                  <a16:creationId xmlns:a16="http://schemas.microsoft.com/office/drawing/2014/main" xmlns="" id="{F787164F-06E6-4F7B-A152-EA55F0BBCEC3}"/>
                </a:ext>
              </a:extLst>
            </p:cNvPr>
            <p:cNvSpPr/>
            <p:nvPr/>
          </p:nvSpPr>
          <p:spPr>
            <a:xfrm rot="16200000">
              <a:off x="6145890" y="3394010"/>
              <a:ext cx="1324138" cy="1050098"/>
            </a:xfrm>
            <a:prstGeom prst="homePlate">
              <a:avLst>
                <a:gd name="adj" fmla="val 42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Footer Placeholder 1">
              <a:extLst>
                <a:ext uri="{FF2B5EF4-FFF2-40B4-BE49-F238E27FC236}">
                  <a16:creationId xmlns:a16="http://schemas.microsoft.com/office/drawing/2014/main" xmlns="" id="{4D6F14D4-E9D2-4832-9C66-A096F88FC3A5}"/>
                </a:ext>
              </a:extLst>
            </p:cNvPr>
            <p:cNvSpPr txBox="1">
              <a:spLocks/>
            </p:cNvSpPr>
            <p:nvPr/>
          </p:nvSpPr>
          <p:spPr>
            <a:xfrm>
              <a:off x="6282910" y="4004795"/>
              <a:ext cx="1050098" cy="504887"/>
            </a:xfrm>
            <a:prstGeom prst="rect">
              <a:avLst/>
            </a:prstGeom>
          </p:spPr>
          <p:txBody>
            <a:bodyPr lIns="36000" tIns="36000" rIns="36000" b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de-DE" sz="1200" b="1">
                  <a:solidFill>
                    <a:schemeClr val="bg2"/>
                  </a:solidFill>
                </a:rPr>
                <a:t>Text here</a:t>
              </a:r>
            </a:p>
          </p:txBody>
        </p:sp>
      </p:grpSp>
      <p:grpSp>
        <p:nvGrpSpPr>
          <p:cNvPr id="12" name="Group 15">
            <a:extLst>
              <a:ext uri="{FF2B5EF4-FFF2-40B4-BE49-F238E27FC236}">
                <a16:creationId xmlns:a16="http://schemas.microsoft.com/office/drawing/2014/main" xmlns="" id="{5DCA9782-D813-43CC-A072-971D550BBDBB}"/>
              </a:ext>
            </a:extLst>
          </p:cNvPr>
          <p:cNvGrpSpPr>
            <a:grpSpLocks/>
          </p:cNvGrpSpPr>
          <p:nvPr/>
        </p:nvGrpSpPr>
        <p:grpSpPr bwMode="auto">
          <a:xfrm>
            <a:off x="3998385" y="3257550"/>
            <a:ext cx="1399116" cy="1323975"/>
            <a:chOff x="6282910" y="3256990"/>
            <a:chExt cx="1050098" cy="1324138"/>
          </a:xfrm>
        </p:grpSpPr>
        <p:sp>
          <p:nvSpPr>
            <p:cNvPr id="13" name="Pentagon 16">
              <a:extLst>
                <a:ext uri="{FF2B5EF4-FFF2-40B4-BE49-F238E27FC236}">
                  <a16:creationId xmlns:a16="http://schemas.microsoft.com/office/drawing/2014/main" xmlns="" id="{F1481E47-D3A4-438E-B612-F0743C9033DF}"/>
                </a:ext>
              </a:extLst>
            </p:cNvPr>
            <p:cNvSpPr/>
            <p:nvPr/>
          </p:nvSpPr>
          <p:spPr>
            <a:xfrm rot="16200000">
              <a:off x="6145890" y="3394010"/>
              <a:ext cx="1324138" cy="1050098"/>
            </a:xfrm>
            <a:prstGeom prst="homePlate">
              <a:avLst>
                <a:gd name="adj" fmla="val 42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Footer Placeholder 1">
              <a:extLst>
                <a:ext uri="{FF2B5EF4-FFF2-40B4-BE49-F238E27FC236}">
                  <a16:creationId xmlns:a16="http://schemas.microsoft.com/office/drawing/2014/main" xmlns="" id="{E83A16DB-9F4C-4536-85E9-A458CFB2FB86}"/>
                </a:ext>
              </a:extLst>
            </p:cNvPr>
            <p:cNvSpPr txBox="1">
              <a:spLocks/>
            </p:cNvSpPr>
            <p:nvPr/>
          </p:nvSpPr>
          <p:spPr>
            <a:xfrm>
              <a:off x="6282910" y="4004795"/>
              <a:ext cx="1050098" cy="504887"/>
            </a:xfrm>
            <a:prstGeom prst="rect">
              <a:avLst/>
            </a:prstGeom>
          </p:spPr>
          <p:txBody>
            <a:bodyPr lIns="36000" tIns="36000" rIns="36000" b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de-DE" sz="1200" b="1">
                  <a:solidFill>
                    <a:schemeClr val="bg2"/>
                  </a:solidFill>
                </a:rPr>
                <a:t>Text here</a:t>
              </a:r>
            </a:p>
          </p:txBody>
        </p:sp>
      </p:grpSp>
      <p:grpSp>
        <p:nvGrpSpPr>
          <p:cNvPr id="15" name="Group 18">
            <a:extLst>
              <a:ext uri="{FF2B5EF4-FFF2-40B4-BE49-F238E27FC236}">
                <a16:creationId xmlns:a16="http://schemas.microsoft.com/office/drawing/2014/main" xmlns="" id="{ABEB85C4-2ECC-4C54-86C0-D2B0B5B79E53}"/>
              </a:ext>
            </a:extLst>
          </p:cNvPr>
          <p:cNvGrpSpPr>
            <a:grpSpLocks/>
          </p:cNvGrpSpPr>
          <p:nvPr/>
        </p:nvGrpSpPr>
        <p:grpSpPr bwMode="auto">
          <a:xfrm>
            <a:off x="2537885" y="3257550"/>
            <a:ext cx="1401233" cy="1323975"/>
            <a:chOff x="6282910" y="3256990"/>
            <a:chExt cx="1050098" cy="1324138"/>
          </a:xfrm>
        </p:grpSpPr>
        <p:sp>
          <p:nvSpPr>
            <p:cNvPr id="16" name="Pentagon 19">
              <a:extLst>
                <a:ext uri="{FF2B5EF4-FFF2-40B4-BE49-F238E27FC236}">
                  <a16:creationId xmlns:a16="http://schemas.microsoft.com/office/drawing/2014/main" xmlns="" id="{1DC0FCF4-6FE6-4A52-A4E8-D6C857343514}"/>
                </a:ext>
              </a:extLst>
            </p:cNvPr>
            <p:cNvSpPr/>
            <p:nvPr/>
          </p:nvSpPr>
          <p:spPr>
            <a:xfrm rot="16200000">
              <a:off x="6145890" y="3394010"/>
              <a:ext cx="1324138" cy="1050098"/>
            </a:xfrm>
            <a:prstGeom prst="homePlate">
              <a:avLst>
                <a:gd name="adj" fmla="val 421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Footer Placeholder 1">
              <a:extLst>
                <a:ext uri="{FF2B5EF4-FFF2-40B4-BE49-F238E27FC236}">
                  <a16:creationId xmlns:a16="http://schemas.microsoft.com/office/drawing/2014/main" xmlns="" id="{611EEF85-965D-4334-B019-9D65C1D744FF}"/>
                </a:ext>
              </a:extLst>
            </p:cNvPr>
            <p:cNvSpPr txBox="1">
              <a:spLocks/>
            </p:cNvSpPr>
            <p:nvPr/>
          </p:nvSpPr>
          <p:spPr>
            <a:xfrm>
              <a:off x="6282910" y="4004795"/>
              <a:ext cx="1050098" cy="504887"/>
            </a:xfrm>
            <a:prstGeom prst="rect">
              <a:avLst/>
            </a:prstGeom>
          </p:spPr>
          <p:txBody>
            <a:bodyPr lIns="36000" tIns="36000" rIns="36000" b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de-DE" sz="1200" b="1">
                  <a:solidFill>
                    <a:schemeClr val="bg2"/>
                  </a:solidFill>
                </a:rPr>
                <a:t>Text here</a:t>
              </a:r>
            </a:p>
          </p:txBody>
        </p:sp>
      </p:grpSp>
      <p:sp>
        <p:nvSpPr>
          <p:cNvPr id="22" name="Title 21"/>
          <p:cNvSpPr>
            <a:spLocks noGrp="1"/>
          </p:cNvSpPr>
          <p:nvPr>
            <p:ph type="title"/>
          </p:nvPr>
        </p:nvSpPr>
        <p:spPr>
          <a:xfrm>
            <a:off x="719701" y="1772816"/>
            <a:ext cx="10752000" cy="1368152"/>
          </a:xfrm>
          <a:noFill/>
        </p:spPr>
        <p:txBody>
          <a:bodyPr/>
          <a:lstStyle>
            <a:lvl1pPr algn="ctr">
              <a:defRPr sz="3200" b="1" baseline="0">
                <a:solidFill>
                  <a:schemeClr val="tx1"/>
                </a:solidFill>
              </a:defRPr>
            </a:lvl1pPr>
          </a:lstStyle>
          <a:p>
            <a:r>
              <a:rPr lang="en-US"/>
              <a:t>Click to edit Master title style</a:t>
            </a:r>
            <a:endParaRPr lang="de-DE"/>
          </a:p>
        </p:txBody>
      </p:sp>
      <p:pic>
        <p:nvPicPr>
          <p:cNvPr id="19" name="Picture 12">
            <a:extLst>
              <a:ext uri="{FF2B5EF4-FFF2-40B4-BE49-F238E27FC236}">
                <a16:creationId xmlns:a16="http://schemas.microsoft.com/office/drawing/2014/main" xmlns="" id="{DC5996EC-01B1-4213-B1A3-362D8603883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8752" y="6126372"/>
            <a:ext cx="1816218" cy="58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2028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ur values">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BEA8F312-B728-4210-9487-60D2AD9175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0085" y="3500438"/>
            <a:ext cx="587798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xmlns="" id="{B3FFDBA3-0227-49C8-9796-F2564C828E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33" y="3500438"/>
            <a:ext cx="5877984"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xmlns="" id="{2F98847B-9A5A-4B5F-81BF-2353A5A840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0085" y="441325"/>
            <a:ext cx="587798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xmlns="" id="{F9C8357F-FF14-4613-B964-2AC7D5EC88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934" y="441325"/>
            <a:ext cx="58801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10">
            <a:extLst>
              <a:ext uri="{FF2B5EF4-FFF2-40B4-BE49-F238E27FC236}">
                <a16:creationId xmlns:a16="http://schemas.microsoft.com/office/drawing/2014/main" xmlns="" id="{B61C47A0-077E-47C6-9773-32538B8C7137}"/>
              </a:ext>
            </a:extLst>
          </p:cNvPr>
          <p:cNvSpPr/>
          <p:nvPr/>
        </p:nvSpPr>
        <p:spPr>
          <a:xfrm rot="16200000">
            <a:off x="5256478" y="2402153"/>
            <a:ext cx="1655762" cy="1750483"/>
          </a:xfrm>
          <a:prstGeom prst="homePlate">
            <a:avLst>
              <a:gd name="adj" fmla="val 421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Footer Placeholder 1">
            <a:extLst>
              <a:ext uri="{FF2B5EF4-FFF2-40B4-BE49-F238E27FC236}">
                <a16:creationId xmlns:a16="http://schemas.microsoft.com/office/drawing/2014/main" xmlns="" id="{62DA860F-DE8E-46D8-834E-589FA47E910B}"/>
              </a:ext>
            </a:extLst>
          </p:cNvPr>
          <p:cNvSpPr txBox="1">
            <a:spLocks/>
          </p:cNvSpPr>
          <p:nvPr/>
        </p:nvSpPr>
        <p:spPr>
          <a:xfrm>
            <a:off x="5209117" y="3078164"/>
            <a:ext cx="1750483" cy="701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de-DE" sz="2400" b="1">
                <a:solidFill>
                  <a:schemeClr val="bg1"/>
                </a:solidFill>
              </a:rPr>
              <a:t>Our</a:t>
            </a:r>
            <a:br>
              <a:rPr lang="de-DE" sz="2400" b="1">
                <a:solidFill>
                  <a:schemeClr val="bg1"/>
                </a:solidFill>
              </a:rPr>
            </a:br>
            <a:r>
              <a:rPr lang="de-DE" sz="2400" b="1">
                <a:solidFill>
                  <a:schemeClr val="bg1"/>
                </a:solidFill>
              </a:rPr>
              <a:t>Values</a:t>
            </a:r>
          </a:p>
        </p:txBody>
      </p:sp>
    </p:spTree>
    <p:extLst>
      <p:ext uri="{BB962C8B-B14F-4D97-AF65-F5344CB8AC3E}">
        <p14:creationId xmlns:p14="http://schemas.microsoft.com/office/powerpoint/2010/main" val="188708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A232D"/>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8EA61A08-3287-4B53-804F-DB9E82F0BD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9685" y="2039939"/>
            <a:ext cx="6252633"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xmlns="" id="{19826DBF-C93C-4D68-A640-2FA0CF22AF3F}"/>
              </a:ext>
            </a:extLst>
          </p:cNvPr>
          <p:cNvSpPr txBox="1">
            <a:spLocks noChangeArrowheads="1"/>
          </p:cNvSpPr>
          <p:nvPr/>
        </p:nvSpPr>
        <p:spPr bwMode="auto">
          <a:xfrm>
            <a:off x="1295400" y="3860800"/>
            <a:ext cx="960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3200">
                <a:solidFill>
                  <a:schemeClr val="bg1"/>
                </a:solidFill>
              </a:rPr>
              <a:t>Until there’s a home for everyone</a:t>
            </a:r>
          </a:p>
        </p:txBody>
      </p:sp>
    </p:spTree>
    <p:extLst>
      <p:ext uri="{BB962C8B-B14F-4D97-AF65-F5344CB8AC3E}">
        <p14:creationId xmlns:p14="http://schemas.microsoft.com/office/powerpoint/2010/main" val="215054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e on white">
    <p:spTree>
      <p:nvGrpSpPr>
        <p:cNvPr id="1" name=""/>
        <p:cNvGrpSpPr/>
        <p:nvPr/>
      </p:nvGrpSpPr>
      <p:grpSpPr>
        <a:xfrm>
          <a:off x="0" y="0"/>
          <a:ext cx="0" cy="0"/>
          <a:chOff x="0" y="0"/>
          <a:chExt cx="0" cy="0"/>
        </a:xfrm>
      </p:grpSpPr>
      <p:sp>
        <p:nvSpPr>
          <p:cNvPr id="32" name="Subtitle 2"/>
          <p:cNvSpPr>
            <a:spLocks noGrp="1"/>
          </p:cNvSpPr>
          <p:nvPr>
            <p:ph type="subTitle" idx="17"/>
          </p:nvPr>
        </p:nvSpPr>
        <p:spPr>
          <a:xfrm>
            <a:off x="335360" y="3068960"/>
            <a:ext cx="11136640" cy="2063414"/>
          </a:xfrm>
        </p:spPr>
        <p:txBody>
          <a:bodyPr/>
          <a:lstStyle>
            <a:lvl1pPr marL="0" indent="0" algn="l">
              <a:buNone/>
              <a:defRPr sz="24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Title 21"/>
          <p:cNvSpPr>
            <a:spLocks noGrp="1"/>
          </p:cNvSpPr>
          <p:nvPr>
            <p:ph type="title"/>
          </p:nvPr>
        </p:nvSpPr>
        <p:spPr>
          <a:xfrm>
            <a:off x="335360" y="1412776"/>
            <a:ext cx="11136640" cy="1633810"/>
          </a:xfrm>
          <a:noFill/>
        </p:spPr>
        <p:txBody>
          <a:bodyPr/>
          <a:lstStyle>
            <a:lvl1pPr>
              <a:defRPr sz="3800" baseline="0">
                <a:solidFill>
                  <a:srgbClr val="EA232D"/>
                </a:solidFill>
              </a:defRPr>
            </a:lvl1pPr>
          </a:lstStyle>
          <a:p>
            <a:r>
              <a:rPr lang="en-US"/>
              <a:t>Click to edit Master title style</a:t>
            </a:r>
            <a:endParaRPr lang="de-DE"/>
          </a:p>
        </p:txBody>
      </p:sp>
    </p:spTree>
    <p:extLst>
      <p:ext uri="{BB962C8B-B14F-4D97-AF65-F5344CB8AC3E}">
        <p14:creationId xmlns:p14="http://schemas.microsoft.com/office/powerpoint/2010/main" val="475867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e on red">
    <p:bg>
      <p:bgPr>
        <a:solidFill>
          <a:srgbClr val="EA232D"/>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a:xfrm>
            <a:off x="335360" y="1412776"/>
            <a:ext cx="11136640" cy="1633810"/>
          </a:xfrm>
          <a:solidFill>
            <a:srgbClr val="EA232D"/>
          </a:solidFill>
        </p:spPr>
        <p:txBody>
          <a:bodyPr/>
          <a:lstStyle>
            <a:lvl1pPr>
              <a:defRPr sz="3800" baseline="0">
                <a:solidFill>
                  <a:schemeClr val="tx1"/>
                </a:solidFill>
              </a:defRPr>
            </a:lvl1pPr>
          </a:lstStyle>
          <a:p>
            <a:r>
              <a:rPr lang="en-US"/>
              <a:t>Click to edit Master title style</a:t>
            </a:r>
            <a:endParaRPr lang="de-DE"/>
          </a:p>
        </p:txBody>
      </p:sp>
      <p:sp>
        <p:nvSpPr>
          <p:cNvPr id="24" name="Subtitle 2"/>
          <p:cNvSpPr>
            <a:spLocks noGrp="1"/>
          </p:cNvSpPr>
          <p:nvPr>
            <p:ph type="subTitle" idx="17"/>
          </p:nvPr>
        </p:nvSpPr>
        <p:spPr>
          <a:xfrm>
            <a:off x="334763" y="3021770"/>
            <a:ext cx="11136640" cy="2063414"/>
          </a:xfrm>
        </p:spPr>
        <p:txBody>
          <a:bodyPr/>
          <a:lstStyle>
            <a:lvl1pPr marL="0" indent="0" algn="l">
              <a:buNone/>
              <a:defRPr sz="24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pic>
        <p:nvPicPr>
          <p:cNvPr id="5" name="Picture 12">
            <a:extLst>
              <a:ext uri="{FF2B5EF4-FFF2-40B4-BE49-F238E27FC236}">
                <a16:creationId xmlns:a16="http://schemas.microsoft.com/office/drawing/2014/main" xmlns="" id="{1088F8ED-5DC6-4C1B-BE2D-E810F769C39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8752" y="6126372"/>
            <a:ext cx="1816218" cy="58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2136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xmlns="" id="{F7372CEC-0708-4ED9-BB09-3370BA36846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32675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black for graphics et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2267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a:t>
            </a:r>
          </a:p>
        </p:txBody>
      </p:sp>
      <p:sp>
        <p:nvSpPr>
          <p:cNvPr id="3" name="Content Placeholder 2"/>
          <p:cNvSpPr>
            <a:spLocks noGrp="1"/>
          </p:cNvSpPr>
          <p:nvPr>
            <p:ph idx="1" hasCustomPrompt="1"/>
          </p:nvPr>
        </p:nvSpPr>
        <p:spPr/>
        <p:txBody>
          <a:body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87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610D6-582E-48BB-9F2D-7153D4B378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AE64930-48E6-43D3-BE45-64657390E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0AD1CCC-BCB0-4974-9012-4846E1A275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xmlns="" id="{1DC351ED-7155-4F1C-A9D8-4449D9C3931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xmlns="" id="{5165518A-7C04-4B61-A414-AA98184FEC2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ADC543-965A-40C9-903B-9F6F26C5B92A}" type="slidenum">
              <a:rPr kumimoji="0" lang="en-GB"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060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ello red typ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AE8B881-2D1A-4FD9-AECB-CBB837BF5633}"/>
              </a:ext>
            </a:extLst>
          </p:cNvPr>
          <p:cNvGrpSpPr>
            <a:grpSpLocks noChangeAspect="1"/>
          </p:cNvGrpSpPr>
          <p:nvPr userDrawn="1"/>
        </p:nvGrpSpPr>
        <p:grpSpPr>
          <a:xfrm>
            <a:off x="4526796" y="2924940"/>
            <a:ext cx="3138409" cy="1260000"/>
            <a:chOff x="2319338" y="1052513"/>
            <a:chExt cx="4511675" cy="1811337"/>
          </a:xfrm>
          <a:solidFill>
            <a:srgbClr val="EA232D"/>
          </a:solidFill>
        </p:grpSpPr>
        <p:sp>
          <p:nvSpPr>
            <p:cNvPr id="9" name="Freeform 9">
              <a:extLst>
                <a:ext uri="{FF2B5EF4-FFF2-40B4-BE49-F238E27FC236}">
                  <a16:creationId xmlns:a16="http://schemas.microsoft.com/office/drawing/2014/main" xmlns="" id="{0E11A344-ED8B-4350-8206-3F01F6C15178}"/>
                </a:ext>
              </a:extLst>
            </p:cNvPr>
            <p:cNvSpPr>
              <a:spLocks/>
            </p:cNvSpPr>
            <p:nvPr/>
          </p:nvSpPr>
          <p:spPr bwMode="auto">
            <a:xfrm>
              <a:off x="2319338" y="1052513"/>
              <a:ext cx="1054099" cy="1773237"/>
            </a:xfrm>
            <a:custGeom>
              <a:avLst/>
              <a:gdLst>
                <a:gd name="T0" fmla="*/ 98 w 664"/>
                <a:gd name="T1" fmla="*/ 0 h 1117"/>
                <a:gd name="T2" fmla="*/ 98 w 664"/>
                <a:gd name="T3" fmla="*/ 478 h 1117"/>
                <a:gd name="T4" fmla="*/ 349 w 664"/>
                <a:gd name="T5" fmla="*/ 257 h 1117"/>
                <a:gd name="T6" fmla="*/ 664 w 664"/>
                <a:gd name="T7" fmla="*/ 544 h 1117"/>
                <a:gd name="T8" fmla="*/ 664 w 664"/>
                <a:gd name="T9" fmla="*/ 1117 h 1117"/>
                <a:gd name="T10" fmla="*/ 566 w 664"/>
                <a:gd name="T11" fmla="*/ 1117 h 1117"/>
                <a:gd name="T12" fmla="*/ 566 w 664"/>
                <a:gd name="T13" fmla="*/ 578 h 1117"/>
                <a:gd name="T14" fmla="*/ 344 w 664"/>
                <a:gd name="T15" fmla="*/ 378 h 1117"/>
                <a:gd name="T16" fmla="*/ 98 w 664"/>
                <a:gd name="T17" fmla="*/ 592 h 1117"/>
                <a:gd name="T18" fmla="*/ 98 w 664"/>
                <a:gd name="T19" fmla="*/ 1117 h 1117"/>
                <a:gd name="T20" fmla="*/ 0 w 664"/>
                <a:gd name="T21" fmla="*/ 1117 h 1117"/>
                <a:gd name="T22" fmla="*/ 0 w 664"/>
                <a:gd name="T23" fmla="*/ 0 h 1117"/>
                <a:gd name="T24" fmla="*/ 98 w 664"/>
                <a:gd name="T25" fmla="*/ 0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1117">
                  <a:moveTo>
                    <a:pt x="98" y="0"/>
                  </a:moveTo>
                  <a:lnTo>
                    <a:pt x="98" y="478"/>
                  </a:lnTo>
                  <a:lnTo>
                    <a:pt x="349" y="257"/>
                  </a:lnTo>
                  <a:lnTo>
                    <a:pt x="664" y="544"/>
                  </a:lnTo>
                  <a:lnTo>
                    <a:pt x="664" y="1117"/>
                  </a:lnTo>
                  <a:lnTo>
                    <a:pt x="566" y="1117"/>
                  </a:lnTo>
                  <a:lnTo>
                    <a:pt x="566" y="578"/>
                  </a:lnTo>
                  <a:lnTo>
                    <a:pt x="344" y="378"/>
                  </a:lnTo>
                  <a:lnTo>
                    <a:pt x="98" y="592"/>
                  </a:lnTo>
                  <a:lnTo>
                    <a:pt x="98" y="1117"/>
                  </a:lnTo>
                  <a:lnTo>
                    <a:pt x="0" y="1117"/>
                  </a:lnTo>
                  <a:lnTo>
                    <a:pt x="0" y="0"/>
                  </a:lnTo>
                  <a:lnTo>
                    <a:pt x="98" y="0"/>
                  </a:lnTo>
                  <a:close/>
                </a:path>
              </a:pathLst>
            </a:custGeom>
            <a:grpFill/>
            <a:ln>
              <a:noFill/>
            </a:ln>
          </p:spPr>
          <p:txBody>
            <a:bodyPr/>
            <a:lstStyle/>
            <a:p>
              <a:pPr eaLnBrk="1" fontAlgn="auto" hangingPunct="1">
                <a:spcBef>
                  <a:spcPts val="0"/>
                </a:spcBef>
                <a:spcAft>
                  <a:spcPts val="0"/>
                </a:spcAft>
                <a:defRPr/>
              </a:pPr>
              <a:endParaRPr lang="en-GB">
                <a:latin typeface="+mn-lt"/>
              </a:endParaRPr>
            </a:p>
          </p:txBody>
        </p:sp>
        <p:sp>
          <p:nvSpPr>
            <p:cNvPr id="10" name="Freeform 5">
              <a:extLst>
                <a:ext uri="{FF2B5EF4-FFF2-40B4-BE49-F238E27FC236}">
                  <a16:creationId xmlns:a16="http://schemas.microsoft.com/office/drawing/2014/main" xmlns="" id="{FF421FDB-D042-4197-87FA-5374F2670D47}"/>
                </a:ext>
              </a:extLst>
            </p:cNvPr>
            <p:cNvSpPr>
              <a:spLocks noEditPoints="1"/>
            </p:cNvSpPr>
            <p:nvPr/>
          </p:nvSpPr>
          <p:spPr bwMode="auto">
            <a:xfrm>
              <a:off x="3552826" y="1509713"/>
              <a:ext cx="1150938" cy="1354137"/>
            </a:xfrm>
            <a:custGeom>
              <a:avLst/>
              <a:gdLst>
                <a:gd name="T0" fmla="*/ 261 w 306"/>
                <a:gd name="T1" fmla="*/ 155 h 359"/>
                <a:gd name="T2" fmla="*/ 153 w 306"/>
                <a:gd name="T3" fmla="*/ 35 h 359"/>
                <a:gd name="T4" fmla="*/ 41 w 306"/>
                <a:gd name="T5" fmla="*/ 155 h 359"/>
                <a:gd name="T6" fmla="*/ 261 w 306"/>
                <a:gd name="T7" fmla="*/ 155 h 359"/>
                <a:gd name="T8" fmla="*/ 41 w 306"/>
                <a:gd name="T9" fmla="*/ 190 h 359"/>
                <a:gd name="T10" fmla="*/ 153 w 306"/>
                <a:gd name="T11" fmla="*/ 324 h 359"/>
                <a:gd name="T12" fmla="*/ 260 w 306"/>
                <a:gd name="T13" fmla="*/ 237 h 359"/>
                <a:gd name="T14" fmla="*/ 301 w 306"/>
                <a:gd name="T15" fmla="*/ 237 h 359"/>
                <a:gd name="T16" fmla="*/ 153 w 306"/>
                <a:gd name="T17" fmla="*/ 359 h 359"/>
                <a:gd name="T18" fmla="*/ 0 w 306"/>
                <a:gd name="T19" fmla="*/ 179 h 359"/>
                <a:gd name="T20" fmla="*/ 153 w 306"/>
                <a:gd name="T21" fmla="*/ 0 h 359"/>
                <a:gd name="T22" fmla="*/ 302 w 306"/>
                <a:gd name="T23" fmla="*/ 190 h 359"/>
                <a:gd name="T24" fmla="*/ 41 w 306"/>
                <a:gd name="T25" fmla="*/ 19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59">
                  <a:moveTo>
                    <a:pt x="261" y="155"/>
                  </a:moveTo>
                  <a:cubicBezTo>
                    <a:pt x="259" y="93"/>
                    <a:pt x="220" y="35"/>
                    <a:pt x="153" y="35"/>
                  </a:cubicBezTo>
                  <a:cubicBezTo>
                    <a:pt x="85" y="35"/>
                    <a:pt x="48" y="94"/>
                    <a:pt x="41" y="155"/>
                  </a:cubicBezTo>
                  <a:lnTo>
                    <a:pt x="261" y="155"/>
                  </a:lnTo>
                  <a:close/>
                  <a:moveTo>
                    <a:pt x="41" y="190"/>
                  </a:moveTo>
                  <a:cubicBezTo>
                    <a:pt x="42" y="251"/>
                    <a:pt x="74" y="324"/>
                    <a:pt x="153" y="324"/>
                  </a:cubicBezTo>
                  <a:cubicBezTo>
                    <a:pt x="214" y="324"/>
                    <a:pt x="246" y="288"/>
                    <a:pt x="260" y="237"/>
                  </a:cubicBezTo>
                  <a:cubicBezTo>
                    <a:pt x="301" y="237"/>
                    <a:pt x="301" y="237"/>
                    <a:pt x="301" y="237"/>
                  </a:cubicBezTo>
                  <a:cubicBezTo>
                    <a:pt x="283" y="314"/>
                    <a:pt x="239" y="359"/>
                    <a:pt x="153" y="359"/>
                  </a:cubicBezTo>
                  <a:cubicBezTo>
                    <a:pt x="45" y="359"/>
                    <a:pt x="0" y="276"/>
                    <a:pt x="0" y="179"/>
                  </a:cubicBezTo>
                  <a:cubicBezTo>
                    <a:pt x="0" y="90"/>
                    <a:pt x="45" y="0"/>
                    <a:pt x="153" y="0"/>
                  </a:cubicBezTo>
                  <a:cubicBezTo>
                    <a:pt x="262" y="0"/>
                    <a:pt x="306" y="95"/>
                    <a:pt x="302" y="190"/>
                  </a:cubicBezTo>
                  <a:lnTo>
                    <a:pt x="41" y="190"/>
                  </a:lnTo>
                  <a:close/>
                </a:path>
              </a:pathLst>
            </a:custGeom>
            <a:grpFill/>
            <a:ln>
              <a:noFill/>
            </a:ln>
          </p:spPr>
          <p:txBody>
            <a:bodyPr/>
            <a:lstStyle/>
            <a:p>
              <a:pPr eaLnBrk="1" fontAlgn="auto" hangingPunct="1">
                <a:spcBef>
                  <a:spcPts val="0"/>
                </a:spcBef>
                <a:spcAft>
                  <a:spcPts val="0"/>
                </a:spcAft>
                <a:defRPr/>
              </a:pPr>
              <a:endParaRPr lang="en-GB">
                <a:latin typeface="+mn-lt"/>
              </a:endParaRPr>
            </a:p>
          </p:txBody>
        </p:sp>
        <p:sp>
          <p:nvSpPr>
            <p:cNvPr id="11" name="Rectangle 6">
              <a:extLst>
                <a:ext uri="{FF2B5EF4-FFF2-40B4-BE49-F238E27FC236}">
                  <a16:creationId xmlns:a16="http://schemas.microsoft.com/office/drawing/2014/main" xmlns="" id="{85D6E485-9DD3-49E2-9F69-83C27A2EAED8}"/>
                </a:ext>
              </a:extLst>
            </p:cNvPr>
            <p:cNvSpPr>
              <a:spLocks noChangeArrowheads="1"/>
            </p:cNvSpPr>
            <p:nvPr/>
          </p:nvSpPr>
          <p:spPr bwMode="auto">
            <a:xfrm>
              <a:off x="4902201" y="1052513"/>
              <a:ext cx="155575" cy="1773237"/>
            </a:xfrm>
            <a:prstGeom prst="rect">
              <a:avLst/>
            </a:prstGeom>
            <a:grpFill/>
            <a:ln>
              <a:noFill/>
            </a:ln>
          </p:spPr>
          <p:txBody>
            <a:bodyPr/>
            <a:lstStyle/>
            <a:p>
              <a:pPr eaLnBrk="1" fontAlgn="auto" hangingPunct="1">
                <a:spcBef>
                  <a:spcPts val="0"/>
                </a:spcBef>
                <a:spcAft>
                  <a:spcPts val="0"/>
                </a:spcAft>
                <a:defRPr/>
              </a:pPr>
              <a:endParaRPr lang="en-GB">
                <a:latin typeface="+mn-lt"/>
              </a:endParaRPr>
            </a:p>
          </p:txBody>
        </p:sp>
        <p:sp>
          <p:nvSpPr>
            <p:cNvPr id="12" name="Rectangle 7">
              <a:extLst>
                <a:ext uri="{FF2B5EF4-FFF2-40B4-BE49-F238E27FC236}">
                  <a16:creationId xmlns:a16="http://schemas.microsoft.com/office/drawing/2014/main" xmlns="" id="{C61FE23C-4F35-4145-9867-C9BD3A5A5044}"/>
                </a:ext>
              </a:extLst>
            </p:cNvPr>
            <p:cNvSpPr>
              <a:spLocks noChangeArrowheads="1"/>
            </p:cNvSpPr>
            <p:nvPr/>
          </p:nvSpPr>
          <p:spPr bwMode="auto">
            <a:xfrm>
              <a:off x="5286376" y="1052513"/>
              <a:ext cx="153988" cy="1773237"/>
            </a:xfrm>
            <a:prstGeom prst="rect">
              <a:avLst/>
            </a:prstGeom>
            <a:grpFill/>
            <a:ln>
              <a:noFill/>
            </a:ln>
          </p:spPr>
          <p:txBody>
            <a:bodyPr/>
            <a:lstStyle/>
            <a:p>
              <a:pPr eaLnBrk="1" fontAlgn="auto" hangingPunct="1">
                <a:spcBef>
                  <a:spcPts val="0"/>
                </a:spcBef>
                <a:spcAft>
                  <a:spcPts val="0"/>
                </a:spcAft>
                <a:defRPr/>
              </a:pPr>
              <a:endParaRPr lang="en-GB">
                <a:latin typeface="+mn-lt"/>
              </a:endParaRPr>
            </a:p>
          </p:txBody>
        </p:sp>
        <p:sp>
          <p:nvSpPr>
            <p:cNvPr id="13" name="Freeform 8">
              <a:extLst>
                <a:ext uri="{FF2B5EF4-FFF2-40B4-BE49-F238E27FC236}">
                  <a16:creationId xmlns:a16="http://schemas.microsoft.com/office/drawing/2014/main" xmlns="" id="{C6CD0EF1-E194-47A1-B43F-098957FBC486}"/>
                </a:ext>
              </a:extLst>
            </p:cNvPr>
            <p:cNvSpPr>
              <a:spLocks noEditPoints="1"/>
            </p:cNvSpPr>
            <p:nvPr/>
          </p:nvSpPr>
          <p:spPr bwMode="auto">
            <a:xfrm>
              <a:off x="5624513" y="1509713"/>
              <a:ext cx="1206500" cy="1354137"/>
            </a:xfrm>
            <a:custGeom>
              <a:avLst/>
              <a:gdLst>
                <a:gd name="T0" fmla="*/ 42 w 321"/>
                <a:gd name="T1" fmla="*/ 179 h 359"/>
                <a:gd name="T2" fmla="*/ 161 w 321"/>
                <a:gd name="T3" fmla="*/ 324 h 359"/>
                <a:gd name="T4" fmla="*/ 280 w 321"/>
                <a:gd name="T5" fmla="*/ 179 h 359"/>
                <a:gd name="T6" fmla="*/ 161 w 321"/>
                <a:gd name="T7" fmla="*/ 35 h 359"/>
                <a:gd name="T8" fmla="*/ 42 w 321"/>
                <a:gd name="T9" fmla="*/ 179 h 359"/>
                <a:gd name="T10" fmla="*/ 321 w 321"/>
                <a:gd name="T11" fmla="*/ 179 h 359"/>
                <a:gd name="T12" fmla="*/ 161 w 321"/>
                <a:gd name="T13" fmla="*/ 359 h 359"/>
                <a:gd name="T14" fmla="*/ 0 w 321"/>
                <a:gd name="T15" fmla="*/ 179 h 359"/>
                <a:gd name="T16" fmla="*/ 161 w 321"/>
                <a:gd name="T17" fmla="*/ 0 h 359"/>
                <a:gd name="T18" fmla="*/ 321 w 321"/>
                <a:gd name="T19" fmla="*/ 17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359">
                  <a:moveTo>
                    <a:pt x="42" y="179"/>
                  </a:moveTo>
                  <a:cubicBezTo>
                    <a:pt x="42" y="251"/>
                    <a:pt x="81" y="324"/>
                    <a:pt x="161" y="324"/>
                  </a:cubicBezTo>
                  <a:cubicBezTo>
                    <a:pt x="240" y="324"/>
                    <a:pt x="280" y="251"/>
                    <a:pt x="280" y="179"/>
                  </a:cubicBezTo>
                  <a:cubicBezTo>
                    <a:pt x="280" y="107"/>
                    <a:pt x="240" y="35"/>
                    <a:pt x="161" y="35"/>
                  </a:cubicBezTo>
                  <a:cubicBezTo>
                    <a:pt x="81" y="35"/>
                    <a:pt x="42" y="107"/>
                    <a:pt x="42" y="179"/>
                  </a:cubicBezTo>
                  <a:moveTo>
                    <a:pt x="321" y="179"/>
                  </a:moveTo>
                  <a:cubicBezTo>
                    <a:pt x="321" y="276"/>
                    <a:pt x="264" y="359"/>
                    <a:pt x="161" y="359"/>
                  </a:cubicBezTo>
                  <a:cubicBezTo>
                    <a:pt x="57" y="359"/>
                    <a:pt x="0" y="276"/>
                    <a:pt x="0" y="179"/>
                  </a:cubicBezTo>
                  <a:cubicBezTo>
                    <a:pt x="0" y="82"/>
                    <a:pt x="57" y="0"/>
                    <a:pt x="161" y="0"/>
                  </a:cubicBezTo>
                  <a:cubicBezTo>
                    <a:pt x="264" y="0"/>
                    <a:pt x="321" y="82"/>
                    <a:pt x="321" y="179"/>
                  </a:cubicBezTo>
                </a:path>
              </a:pathLst>
            </a:custGeom>
            <a:grpFill/>
            <a:ln>
              <a:noFill/>
            </a:ln>
          </p:spPr>
          <p:txBody>
            <a:bodyPr/>
            <a:lstStyle/>
            <a:p>
              <a:pPr eaLnBrk="1" fontAlgn="auto" hangingPunct="1">
                <a:spcBef>
                  <a:spcPts val="0"/>
                </a:spcBef>
                <a:spcAft>
                  <a:spcPts val="0"/>
                </a:spcAft>
                <a:defRPr/>
              </a:pPr>
              <a:endParaRPr lang="en-GB">
                <a:latin typeface="+mn-lt"/>
              </a:endParaRPr>
            </a:p>
          </p:txBody>
        </p:sp>
      </p:grpSp>
    </p:spTree>
    <p:extLst>
      <p:ext uri="{BB962C8B-B14F-4D97-AF65-F5344CB8AC3E}">
        <p14:creationId xmlns:p14="http://schemas.microsoft.com/office/powerpoint/2010/main" val="372474762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1"/>
            <a:ext cx="8616800" cy="1143000"/>
          </a:xfrm>
          <a:prstGeom prst="rect">
            <a:avLst/>
          </a:prstGeom>
        </p:spPr>
        <p:txBody>
          <a:bodyPr lIns="91425" tIns="91425" rIns="91425" bIns="91425" anchor="b" anchorCtr="0"/>
          <a:lstStyle>
            <a:lvl1pPr lvl="0">
              <a:spcBef>
                <a:spcPts val="0"/>
              </a:spcBef>
              <a:defRPr>
                <a:solidFill>
                  <a:srgbClr val="EA232D"/>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0" name="Shape 30"/>
          <p:cNvSpPr txBox="1">
            <a:spLocks noGrp="1"/>
          </p:cNvSpPr>
          <p:nvPr>
            <p:ph type="body" idx="1"/>
          </p:nvPr>
        </p:nvSpPr>
        <p:spPr>
          <a:xfrm>
            <a:off x="1191600" y="1831452"/>
            <a:ext cx="8616800" cy="4546999"/>
          </a:xfrm>
          <a:prstGeom prst="rect">
            <a:avLst/>
          </a:prstGeom>
        </p:spPr>
        <p:txBody>
          <a:bodyPr lIns="91425" tIns="91425" rIns="91425" bIns="91425" anchor="t" anchorCtr="0"/>
          <a:lstStyle>
            <a:lvl1pPr marL="342892" lvl="0" indent="-342892">
              <a:spcBef>
                <a:spcPts val="0"/>
              </a:spcBef>
              <a:buClr>
                <a:srgbClr val="EA232D"/>
              </a:buClr>
              <a:buSzPct val="70000"/>
              <a:buFont typeface="Wingdings" charset="2"/>
              <a:buChar char="§"/>
              <a:defRPr sz="2000">
                <a:solidFill>
                  <a:schemeClr val="tx1"/>
                </a:solidFill>
                <a:latin typeface="+mn-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8" name="Shape 12"/>
          <p:cNvSpPr/>
          <p:nvPr userDrawn="1"/>
        </p:nvSpPr>
        <p:spPr>
          <a:xfrm>
            <a:off x="-3" y="6822000"/>
            <a:ext cx="12192003" cy="36000"/>
          </a:xfrm>
          <a:prstGeom prst="rect">
            <a:avLst/>
          </a:prstGeom>
          <a:solidFill>
            <a:srgbClr val="EA232D"/>
          </a:solidFill>
          <a:ln>
            <a:noFill/>
          </a:ln>
        </p:spPr>
        <p:txBody>
          <a:bodyPr lIns="68569" tIns="68569" rIns="68569" bIns="68569" anchor="ctr" anchorCtr="0">
            <a:noAutofit/>
          </a:bodyPr>
          <a:lstStyle/>
          <a:p>
            <a:pPr lvl="0">
              <a:spcBef>
                <a:spcPts val="0"/>
              </a:spcBef>
              <a:buNone/>
            </a:pPr>
            <a:endParaRPr sz="1050"/>
          </a:p>
        </p:txBody>
      </p:sp>
      <p:sp>
        <p:nvSpPr>
          <p:cNvPr id="6" name="Footer Placeholder 5"/>
          <p:cNvSpPr>
            <a:spLocks noGrp="1"/>
          </p:cNvSpPr>
          <p:nvPr>
            <p:ph type="ftr" sz="quarter" idx="10"/>
          </p:nvPr>
        </p:nvSpPr>
        <p:spPr>
          <a:xfrm>
            <a:off x="203895" y="6327652"/>
            <a:ext cx="1466411" cy="320039"/>
          </a:xfrm>
          <a:prstGeom prst="rect">
            <a:avLst/>
          </a:prstGeom>
          <a:noFill/>
        </p:spPr>
        <p:txBody>
          <a:bodyPr lIns="144000" tIns="144000" rIns="288000" bIns="0" anchor="b" anchorCtr="0"/>
          <a:lstStyle>
            <a:lvl1pPr>
              <a:defRPr sz="675">
                <a:solidFill>
                  <a:srgbClr val="EA232D"/>
                </a:solidFill>
              </a:defRPr>
            </a:lvl1pPr>
          </a:lstStyle>
          <a:p>
            <a:r>
              <a:rPr lang="en-US"/>
              <a:t>Marketing</a:t>
            </a:r>
          </a:p>
        </p:txBody>
      </p:sp>
      <p:sp>
        <p:nvSpPr>
          <p:cNvPr id="9" name="Footer Placeholder 1"/>
          <p:cNvSpPr txBox="1">
            <a:spLocks/>
          </p:cNvSpPr>
          <p:nvPr userDrawn="1"/>
        </p:nvSpPr>
        <p:spPr>
          <a:xfrm>
            <a:off x="11474080" y="6378452"/>
            <a:ext cx="524427" cy="320039"/>
          </a:xfrm>
          <a:prstGeom prst="rect">
            <a:avLst/>
          </a:prstGeom>
        </p:spPr>
        <p:txBody>
          <a:bodyPr vert="horz" lIns="68580" tIns="34290" rIns="68580" bIns="3429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CCCCCC"/>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DE2BE80E-CD73-4349-B1BC-6C5B5B1BA391}" type="slidenum">
              <a:rPr lang="en-US" sz="675" smtClean="0">
                <a:solidFill>
                  <a:srgbClr val="EA232D"/>
                </a:solidFill>
              </a:rPr>
              <a:t>‹#›</a:t>
            </a:fld>
            <a:endParaRPr lang="en-US" sz="675">
              <a:solidFill>
                <a:srgbClr val="EA232D"/>
              </a:solidFill>
            </a:endParaRPr>
          </a:p>
        </p:txBody>
      </p:sp>
    </p:spTree>
    <p:extLst>
      <p:ext uri="{BB962C8B-B14F-4D97-AF65-F5344CB8AC3E}">
        <p14:creationId xmlns:p14="http://schemas.microsoft.com/office/powerpoint/2010/main" val="345152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ject divider">
    <p:spTree>
      <p:nvGrpSpPr>
        <p:cNvPr id="1" name=""/>
        <p:cNvGrpSpPr/>
        <p:nvPr/>
      </p:nvGrpSpPr>
      <p:grpSpPr>
        <a:xfrm>
          <a:off x="0" y="0"/>
          <a:ext cx="0" cy="0"/>
          <a:chOff x="0" y="0"/>
          <a:chExt cx="0" cy="0"/>
        </a:xfrm>
      </p:grpSpPr>
      <p:sp>
        <p:nvSpPr>
          <p:cNvPr id="2" name="Title 1"/>
          <p:cNvSpPr>
            <a:spLocks noGrp="1"/>
          </p:cNvSpPr>
          <p:nvPr>
            <p:ph type="title"/>
          </p:nvPr>
        </p:nvSpPr>
        <p:spPr>
          <a:xfrm>
            <a:off x="720000" y="2708920"/>
            <a:ext cx="10752000" cy="553690"/>
          </a:xfrm>
        </p:spPr>
        <p:txBody>
          <a:bodyPr/>
          <a:lstStyle>
            <a:lvl1pPr algn="ctr">
              <a:defRPr/>
            </a:lvl1pPr>
          </a:lstStyle>
          <a:p>
            <a:r>
              <a:rPr lang="en-US"/>
              <a:t>Click to edit Master title style</a:t>
            </a:r>
            <a:endParaRPr lang="en-GB"/>
          </a:p>
        </p:txBody>
      </p:sp>
    </p:spTree>
    <p:extLst>
      <p:ext uri="{BB962C8B-B14F-4D97-AF65-F5344CB8AC3E}">
        <p14:creationId xmlns:p14="http://schemas.microsoft.com/office/powerpoint/2010/main" val="188265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ject divider red">
    <p:bg>
      <p:bgPr>
        <a:solidFill>
          <a:schemeClr val="bg2"/>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a:xfrm>
            <a:off x="719701" y="3212976"/>
            <a:ext cx="10752000" cy="1368152"/>
          </a:xfrm>
          <a:noFill/>
        </p:spPr>
        <p:txBody>
          <a:bodyPr/>
          <a:lstStyle>
            <a:lvl1pPr algn="ctr">
              <a:defRPr sz="3200" b="1" baseline="0">
                <a:solidFill>
                  <a:schemeClr val="tx1"/>
                </a:solidFill>
              </a:defRPr>
            </a:lvl1pPr>
          </a:lstStyle>
          <a:p>
            <a:r>
              <a:rPr lang="en-US"/>
              <a:t>Click to edit Master title style</a:t>
            </a:r>
            <a:endParaRPr lang="de-DE"/>
          </a:p>
        </p:txBody>
      </p:sp>
      <p:pic>
        <p:nvPicPr>
          <p:cNvPr id="4" name="Picture 12">
            <a:extLst>
              <a:ext uri="{FF2B5EF4-FFF2-40B4-BE49-F238E27FC236}">
                <a16:creationId xmlns:a16="http://schemas.microsoft.com/office/drawing/2014/main" xmlns="" id="{E9D4C13C-4F5E-499D-9065-BE91AD2635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8752" y="6126372"/>
            <a:ext cx="1816218" cy="58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0338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4" name="Subtitle 2"/>
          <p:cNvSpPr>
            <a:spLocks noGrp="1"/>
          </p:cNvSpPr>
          <p:nvPr>
            <p:ph type="subTitle" idx="17"/>
          </p:nvPr>
        </p:nvSpPr>
        <p:spPr>
          <a:xfrm>
            <a:off x="719403" y="980728"/>
            <a:ext cx="10752000" cy="576064"/>
          </a:xfrm>
        </p:spPr>
        <p:txBody>
          <a:bodyPr/>
          <a:lstStyle>
            <a:lvl1pPr marL="0" indent="0" algn="l">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763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content and pic">
    <p:spTree>
      <p:nvGrpSpPr>
        <p:cNvPr id="1" name=""/>
        <p:cNvGrpSpPr/>
        <p:nvPr/>
      </p:nvGrpSpPr>
      <p:grpSpPr>
        <a:xfrm>
          <a:off x="0" y="0"/>
          <a:ext cx="0" cy="0"/>
          <a:chOff x="0" y="0"/>
          <a:chExt cx="0" cy="0"/>
        </a:xfrm>
      </p:grpSpPr>
      <p:sp>
        <p:nvSpPr>
          <p:cNvPr id="24" name="Subtitle 2"/>
          <p:cNvSpPr>
            <a:spLocks noGrp="1"/>
          </p:cNvSpPr>
          <p:nvPr>
            <p:ph type="subTitle" idx="17"/>
          </p:nvPr>
        </p:nvSpPr>
        <p:spPr>
          <a:xfrm>
            <a:off x="719403" y="980728"/>
            <a:ext cx="10752000" cy="576064"/>
          </a:xfrm>
        </p:spPr>
        <p:txBody>
          <a:bodyPr/>
          <a:lstStyle>
            <a:lvl1pPr marL="0" indent="0" algn="l">
              <a:buNone/>
              <a:defRPr sz="24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8"/>
          </p:nvPr>
        </p:nvSpPr>
        <p:spPr>
          <a:xfrm>
            <a:off x="719667" y="1628800"/>
            <a:ext cx="5088467" cy="45365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p:cNvSpPr>
            <a:spLocks noGrp="1"/>
          </p:cNvSpPr>
          <p:nvPr>
            <p:ph type="pic" sz="quarter" idx="19"/>
          </p:nvPr>
        </p:nvSpPr>
        <p:spPr>
          <a:xfrm>
            <a:off x="6096000" y="1628776"/>
            <a:ext cx="5375403" cy="4392613"/>
          </a:xfrm>
        </p:spPr>
        <p:txBody>
          <a:bodyPr rtlCol="0">
            <a:noAutofit/>
          </a:bodyPr>
          <a:lstStyle/>
          <a:p>
            <a:pPr lvl="0"/>
            <a:r>
              <a:rPr lang="en-US" noProof="0"/>
              <a:t>Click icon to add picture</a:t>
            </a:r>
            <a:endParaRPr lang="en-GB" noProof="0"/>
          </a:p>
        </p:txBody>
      </p:sp>
    </p:spTree>
    <p:extLst>
      <p:ext uri="{BB962C8B-B14F-4D97-AF65-F5344CB8AC3E}">
        <p14:creationId xmlns:p14="http://schemas.microsoft.com/office/powerpoint/2010/main" val="120810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628800"/>
            <a:ext cx="5183979" cy="4525963"/>
          </a:xfrm>
        </p:spPr>
        <p:txBody>
          <a:bodyPr/>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2" name="Title 21"/>
          <p:cNvSpPr>
            <a:spLocks noGrp="1"/>
          </p:cNvSpPr>
          <p:nvPr>
            <p:ph type="title"/>
          </p:nvPr>
        </p:nvSpPr>
        <p:spPr/>
        <p:txBody>
          <a:bodyPr/>
          <a:lstStyle>
            <a:lvl1pPr>
              <a:defRPr/>
            </a:lvl1pPr>
          </a:lstStyle>
          <a:p>
            <a:r>
              <a:rPr lang="en-US"/>
              <a:t>Click to edit Master title style</a:t>
            </a:r>
            <a:endParaRPr lang="de-DE"/>
          </a:p>
        </p:txBody>
      </p:sp>
      <p:sp>
        <p:nvSpPr>
          <p:cNvPr id="24" name="Subtitle 2"/>
          <p:cNvSpPr>
            <a:spLocks noGrp="1"/>
          </p:cNvSpPr>
          <p:nvPr>
            <p:ph type="subTitle" idx="17"/>
          </p:nvPr>
        </p:nvSpPr>
        <p:spPr>
          <a:xfrm>
            <a:off x="720000" y="1016732"/>
            <a:ext cx="10752000" cy="576064"/>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Content Placeholder 3"/>
          <p:cNvSpPr>
            <a:spLocks noGrp="1"/>
          </p:cNvSpPr>
          <p:nvPr>
            <p:ph sz="quarter" idx="18"/>
          </p:nvPr>
        </p:nvSpPr>
        <p:spPr>
          <a:xfrm>
            <a:off x="6282979" y="1628800"/>
            <a:ext cx="51840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97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lack for graphs et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127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background pic">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rtlCol="0">
            <a:noAutofit/>
          </a:bodyPr>
          <a:lstStyle/>
          <a:p>
            <a:pPr lvl="0"/>
            <a:r>
              <a:rPr lang="en-US" noProof="0"/>
              <a:t>Click icon to add picture</a:t>
            </a:r>
            <a:endParaRPr lang="en-GB" noProof="0"/>
          </a:p>
        </p:txBody>
      </p:sp>
      <p:sp>
        <p:nvSpPr>
          <p:cNvPr id="6" name="Text Placeholder 5"/>
          <p:cNvSpPr>
            <a:spLocks noGrp="1"/>
          </p:cNvSpPr>
          <p:nvPr>
            <p:ph type="body" sz="quarter" idx="11"/>
          </p:nvPr>
        </p:nvSpPr>
        <p:spPr>
          <a:xfrm>
            <a:off x="815414" y="4149080"/>
            <a:ext cx="3360869" cy="2160488"/>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8603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8B904D9-6A52-431A-AAEF-0A0E6BD7158E}"/>
              </a:ext>
            </a:extLst>
          </p:cNvPr>
          <p:cNvSpPr>
            <a:spLocks noGrp="1"/>
          </p:cNvSpPr>
          <p:nvPr>
            <p:ph type="title"/>
          </p:nvPr>
        </p:nvSpPr>
        <p:spPr bwMode="auto">
          <a:xfrm>
            <a:off x="719667" y="427039"/>
            <a:ext cx="10752667" cy="554037"/>
          </a:xfrm>
          <a:prstGeom prst="rect">
            <a:avLst/>
          </a:prstGeom>
          <a:noFill/>
          <a:ln>
            <a:noFill/>
          </a:ln>
          <a:extLst/>
        </p:spPr>
        <p:txBody>
          <a:bodyPr vert="horz" wrap="square" lIns="0" tIns="0" rIns="0" bIns="0" numCol="1" anchor="t" anchorCtr="0" compatLnSpc="1">
            <a:prstTxWarp prst="textNoShape">
              <a:avLst/>
            </a:prstTxWarp>
          </a:bodyPr>
          <a:lstStyle/>
          <a:p>
            <a:pPr lvl="0"/>
            <a:r>
              <a:rPr lang="en-US" altLang="en-US"/>
              <a:t>Click to edit Master title style</a:t>
            </a:r>
            <a:endParaRPr lang="de-DE" altLang="en-US"/>
          </a:p>
        </p:txBody>
      </p:sp>
      <p:sp>
        <p:nvSpPr>
          <p:cNvPr id="1027" name="Text Placeholder 2">
            <a:extLst>
              <a:ext uri="{FF2B5EF4-FFF2-40B4-BE49-F238E27FC236}">
                <a16:creationId xmlns:a16="http://schemas.microsoft.com/office/drawing/2014/main" xmlns="" id="{81990B6D-E63A-4232-9B73-887DC21810EF}"/>
              </a:ext>
            </a:extLst>
          </p:cNvPr>
          <p:cNvSpPr>
            <a:spLocks noGrp="1"/>
          </p:cNvSpPr>
          <p:nvPr>
            <p:ph type="body" idx="1"/>
          </p:nvPr>
        </p:nvSpPr>
        <p:spPr bwMode="auto">
          <a:xfrm>
            <a:off x="719667" y="1600201"/>
            <a:ext cx="107526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e-DE" altLang="en-US"/>
          </a:p>
        </p:txBody>
      </p:sp>
      <p:pic>
        <p:nvPicPr>
          <p:cNvPr id="6" name="Picture 5">
            <a:extLst>
              <a:ext uri="{FF2B5EF4-FFF2-40B4-BE49-F238E27FC236}">
                <a16:creationId xmlns:a16="http://schemas.microsoft.com/office/drawing/2014/main" xmlns="" id="{16DF92AB-7663-4AD6-B34A-E9C5162A64B3}"/>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9788372" y="6108903"/>
            <a:ext cx="1742017" cy="75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727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l" rtl="0" eaLnBrk="1" fontAlgn="base" hangingPunct="1">
        <a:spcBef>
          <a:spcPct val="0"/>
        </a:spcBef>
        <a:spcAft>
          <a:spcPct val="0"/>
        </a:spcAft>
        <a:defRPr sz="3200" b="1" kern="1200">
          <a:solidFill>
            <a:srgbClr val="EA232D"/>
          </a:solidFill>
          <a:latin typeface="+mj-lt"/>
          <a:ea typeface="+mj-ea"/>
          <a:cs typeface="+mj-cs"/>
        </a:defRPr>
      </a:lvl1pPr>
      <a:lvl2pPr algn="l" rtl="0" eaLnBrk="1" fontAlgn="base" hangingPunct="1">
        <a:spcBef>
          <a:spcPct val="0"/>
        </a:spcBef>
        <a:spcAft>
          <a:spcPct val="0"/>
        </a:spcAft>
        <a:defRPr sz="3200" b="1">
          <a:solidFill>
            <a:srgbClr val="EA232D"/>
          </a:solidFill>
          <a:latin typeface="Arial" panose="020B0604020202020204" pitchFamily="34" charset="0"/>
        </a:defRPr>
      </a:lvl2pPr>
      <a:lvl3pPr algn="l" rtl="0" eaLnBrk="1" fontAlgn="base" hangingPunct="1">
        <a:spcBef>
          <a:spcPct val="0"/>
        </a:spcBef>
        <a:spcAft>
          <a:spcPct val="0"/>
        </a:spcAft>
        <a:defRPr sz="3200" b="1">
          <a:solidFill>
            <a:srgbClr val="EA232D"/>
          </a:solidFill>
          <a:latin typeface="Arial" panose="020B0604020202020204" pitchFamily="34" charset="0"/>
        </a:defRPr>
      </a:lvl3pPr>
      <a:lvl4pPr algn="l" rtl="0" eaLnBrk="1" fontAlgn="base" hangingPunct="1">
        <a:spcBef>
          <a:spcPct val="0"/>
        </a:spcBef>
        <a:spcAft>
          <a:spcPct val="0"/>
        </a:spcAft>
        <a:defRPr sz="3200" b="1">
          <a:solidFill>
            <a:srgbClr val="EA232D"/>
          </a:solidFill>
          <a:latin typeface="Arial" panose="020B0604020202020204" pitchFamily="34" charset="0"/>
        </a:defRPr>
      </a:lvl4pPr>
      <a:lvl5pPr algn="l" rtl="0" eaLnBrk="1" fontAlgn="base" hangingPunct="1">
        <a:spcBef>
          <a:spcPct val="0"/>
        </a:spcBef>
        <a:spcAft>
          <a:spcPct val="0"/>
        </a:spcAft>
        <a:defRPr sz="3200" b="1">
          <a:solidFill>
            <a:srgbClr val="EA232D"/>
          </a:solidFill>
          <a:latin typeface="Arial" panose="020B0604020202020204" pitchFamily="34" charset="0"/>
        </a:defRPr>
      </a:lvl5pPr>
      <a:lvl6pPr marL="457200" algn="l" rtl="0" eaLnBrk="1" fontAlgn="base" hangingPunct="1">
        <a:spcBef>
          <a:spcPct val="0"/>
        </a:spcBef>
        <a:spcAft>
          <a:spcPct val="0"/>
        </a:spcAft>
        <a:defRPr sz="3200" b="1">
          <a:solidFill>
            <a:srgbClr val="EA232D"/>
          </a:solidFill>
          <a:latin typeface="Arial" panose="020B0604020202020204" pitchFamily="34" charset="0"/>
        </a:defRPr>
      </a:lvl6pPr>
      <a:lvl7pPr marL="914400" algn="l" rtl="0" eaLnBrk="1" fontAlgn="base" hangingPunct="1">
        <a:spcBef>
          <a:spcPct val="0"/>
        </a:spcBef>
        <a:spcAft>
          <a:spcPct val="0"/>
        </a:spcAft>
        <a:defRPr sz="3200" b="1">
          <a:solidFill>
            <a:srgbClr val="EA232D"/>
          </a:solidFill>
          <a:latin typeface="Arial" panose="020B0604020202020204" pitchFamily="34" charset="0"/>
        </a:defRPr>
      </a:lvl7pPr>
      <a:lvl8pPr marL="1371600" algn="l" rtl="0" eaLnBrk="1" fontAlgn="base" hangingPunct="1">
        <a:spcBef>
          <a:spcPct val="0"/>
        </a:spcBef>
        <a:spcAft>
          <a:spcPct val="0"/>
        </a:spcAft>
        <a:defRPr sz="3200" b="1">
          <a:solidFill>
            <a:srgbClr val="EA232D"/>
          </a:solidFill>
          <a:latin typeface="Arial" panose="020B0604020202020204" pitchFamily="34" charset="0"/>
        </a:defRPr>
      </a:lvl8pPr>
      <a:lvl9pPr marL="1828800" algn="l" rtl="0" eaLnBrk="1" fontAlgn="base" hangingPunct="1">
        <a:spcBef>
          <a:spcPct val="0"/>
        </a:spcBef>
        <a:spcAft>
          <a:spcPct val="0"/>
        </a:spcAft>
        <a:defRPr sz="3200" b="1">
          <a:solidFill>
            <a:srgbClr val="EA232D"/>
          </a:solidFill>
          <a:latin typeface="Arial" panose="020B0604020202020204" pitchFamily="34" charset="0"/>
        </a:defRPr>
      </a:lvl9pPr>
    </p:titleStyle>
    <p:bodyStyle>
      <a:lvl1pPr algn="l" rtl="0" eaLnBrk="1" fontAlgn="base" hangingPunct="1">
        <a:spcBef>
          <a:spcPts val="1200"/>
        </a:spcBef>
        <a:spcAft>
          <a:spcPts val="300"/>
        </a:spcAft>
        <a:buFont typeface="Arial" panose="020B0604020202020204" pitchFamily="34" charset="0"/>
        <a:defRPr sz="2000" b="1" kern="1200">
          <a:solidFill>
            <a:schemeClr val="tx1"/>
          </a:solidFill>
          <a:latin typeface="+mn-lt"/>
          <a:ea typeface="+mn-ea"/>
          <a:cs typeface="+mn-cs"/>
        </a:defRPr>
      </a:lvl1pPr>
      <a:lvl2pPr algn="l" rtl="0" eaLnBrk="1" fontAlgn="base" hangingPunct="1">
        <a:spcBef>
          <a:spcPts val="300"/>
        </a:spcBef>
        <a:spcAft>
          <a:spcPts val="300"/>
        </a:spcAft>
        <a:buClr>
          <a:schemeClr val="tx2"/>
        </a:buClr>
        <a:buFont typeface="Wingdings" panose="05000000000000000000" pitchFamily="2" charset="2"/>
        <a:defRPr sz="2000" kern="1200">
          <a:solidFill>
            <a:schemeClr val="tx1"/>
          </a:solidFill>
          <a:latin typeface="+mn-lt"/>
          <a:ea typeface="+mn-ea"/>
          <a:cs typeface="+mn-cs"/>
        </a:defRPr>
      </a:lvl2pPr>
      <a:lvl3pPr marL="266700" indent="-266700" algn="l" rtl="0" eaLnBrk="1" fontAlgn="base" hangingPunct="1">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3pPr>
      <a:lvl4pPr marL="542925" indent="-266700" algn="l" rtl="0" eaLnBrk="1" fontAlgn="base" hangingPunct="1">
        <a:spcBef>
          <a:spcPts val="300"/>
        </a:spcBef>
        <a:spcAft>
          <a:spcPts val="300"/>
        </a:spcAft>
        <a:buClr>
          <a:schemeClr val="tx2"/>
        </a:buClr>
        <a:buFont typeface="Wingdings" panose="05000000000000000000" pitchFamily="2" charset="2"/>
        <a:buChar char="§"/>
        <a:defRPr sz="2000" kern="1200">
          <a:solidFill>
            <a:schemeClr val="tx1"/>
          </a:solidFill>
          <a:latin typeface="+mn-lt"/>
          <a:ea typeface="+mn-ea"/>
          <a:cs typeface="+mn-cs"/>
        </a:defRPr>
      </a:lvl4pPr>
      <a:lvl5pPr marL="809625" indent="-266700" algn="l" rtl="0" eaLnBrk="1" fontAlgn="base" hangingPunct="1">
        <a:spcBef>
          <a:spcPts val="300"/>
        </a:spcBef>
        <a:spcAft>
          <a:spcPts val="300"/>
        </a:spcAft>
        <a:buClr>
          <a:schemeClr val="tx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ZbHo_mjqQ4&amp;feature=youtu.be"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998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608A80-A0B9-4895-8B36-CC5CF77864AD}"/>
              </a:ext>
            </a:extLst>
          </p:cNvPr>
          <p:cNvSpPr>
            <a:spLocks noGrp="1"/>
          </p:cNvSpPr>
          <p:nvPr>
            <p:ph type="title"/>
          </p:nvPr>
        </p:nvSpPr>
        <p:spPr/>
        <p:txBody>
          <a:bodyPr/>
          <a:lstStyle/>
          <a:p>
            <a:r>
              <a:rPr lang="en-GB" dirty="0"/>
              <a:t>If you would like to discuss this further or want to know more contact </a:t>
            </a:r>
          </a:p>
        </p:txBody>
      </p:sp>
      <p:sp>
        <p:nvSpPr>
          <p:cNvPr id="5" name="Subtitle 4">
            <a:extLst>
              <a:ext uri="{FF2B5EF4-FFF2-40B4-BE49-F238E27FC236}">
                <a16:creationId xmlns:a16="http://schemas.microsoft.com/office/drawing/2014/main" xmlns="" id="{89117DB0-62CE-4E05-9EAC-E67E1F5D13B6}"/>
              </a:ext>
            </a:extLst>
          </p:cNvPr>
          <p:cNvSpPr>
            <a:spLocks noGrp="1"/>
          </p:cNvSpPr>
          <p:nvPr>
            <p:ph type="subTitle" idx="17"/>
          </p:nvPr>
        </p:nvSpPr>
        <p:spPr/>
        <p:txBody>
          <a:bodyPr/>
          <a:lstStyle/>
          <a:p>
            <a:r>
              <a:rPr lang="en-GB" dirty="0"/>
              <a:t>Lesley Burdett, Hub Manager </a:t>
            </a:r>
            <a:br>
              <a:rPr lang="en-GB" dirty="0"/>
            </a:br>
            <a:r>
              <a:rPr lang="en-GB" dirty="0"/>
              <a:t>lesleyb@shelter.org.uk</a:t>
            </a:r>
          </a:p>
          <a:p>
            <a:endParaRPr lang="en-GB" dirty="0"/>
          </a:p>
        </p:txBody>
      </p:sp>
    </p:spTree>
    <p:extLst>
      <p:ext uri="{BB962C8B-B14F-4D97-AF65-F5344CB8AC3E}">
        <p14:creationId xmlns:p14="http://schemas.microsoft.com/office/powerpoint/2010/main" val="269732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8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E6E24DC1-0816-4AC3-B4E0-E86EA3D0F86E}"/>
              </a:ext>
            </a:extLst>
          </p:cNvPr>
          <p:cNvPicPr>
            <a:picLocks noGrp="1" noChangeAspect="1"/>
          </p:cNvPicPr>
          <p:nvPr>
            <p:ph idx="1"/>
          </p:nvPr>
        </p:nvPicPr>
        <p:blipFill>
          <a:blip r:embed="rId2"/>
          <a:stretch>
            <a:fillRect/>
          </a:stretch>
        </p:blipFill>
        <p:spPr>
          <a:xfrm>
            <a:off x="2214563" y="1829594"/>
            <a:ext cx="7762875" cy="4067175"/>
          </a:xfrm>
          <a:prstGeom prst="rect">
            <a:avLst/>
          </a:prstGeom>
        </p:spPr>
      </p:pic>
      <p:sp>
        <p:nvSpPr>
          <p:cNvPr id="5" name="Subtitle 4">
            <a:extLst>
              <a:ext uri="{FF2B5EF4-FFF2-40B4-BE49-F238E27FC236}">
                <a16:creationId xmlns:a16="http://schemas.microsoft.com/office/drawing/2014/main" xmlns="" id="{CC65F6F4-1B37-46B8-B167-1BDA71B8EF2F}"/>
              </a:ext>
            </a:extLst>
          </p:cNvPr>
          <p:cNvSpPr>
            <a:spLocks noGrp="1"/>
          </p:cNvSpPr>
          <p:nvPr>
            <p:ph type="subTitle" idx="17"/>
          </p:nvPr>
        </p:nvSpPr>
        <p:spPr/>
        <p:txBody>
          <a:bodyPr/>
          <a:lstStyle/>
          <a:p>
            <a:r>
              <a:rPr lang="en-GB" dirty="0">
                <a:hlinkClick r:id="rId3"/>
              </a:rPr>
              <a:t>Campaign video</a:t>
            </a:r>
            <a:endParaRPr lang="en-GB" dirty="0"/>
          </a:p>
        </p:txBody>
      </p:sp>
    </p:spTree>
    <p:extLst>
      <p:ext uri="{BB962C8B-B14F-4D97-AF65-F5344CB8AC3E}">
        <p14:creationId xmlns:p14="http://schemas.microsoft.com/office/powerpoint/2010/main" val="379142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AF28C-71BF-4F28-80D9-9AC3F26EAC0A}"/>
              </a:ext>
            </a:extLst>
          </p:cNvPr>
          <p:cNvSpPr>
            <a:spLocks noGrp="1"/>
          </p:cNvSpPr>
          <p:nvPr>
            <p:ph type="title"/>
          </p:nvPr>
        </p:nvSpPr>
        <p:spPr>
          <a:xfrm>
            <a:off x="878693" y="519805"/>
            <a:ext cx="10752667" cy="554037"/>
          </a:xfrm>
        </p:spPr>
        <p:txBody>
          <a:bodyPr/>
          <a:lstStyle/>
          <a:p>
            <a:r>
              <a:rPr lang="en-US" sz="5400">
                <a:cs typeface="Calibri Light"/>
              </a:rPr>
              <a:t>Our purpose</a:t>
            </a:r>
            <a:endParaRPr lang="en-US" sz="5400"/>
          </a:p>
        </p:txBody>
      </p:sp>
      <p:sp>
        <p:nvSpPr>
          <p:cNvPr id="3" name="Content Placeholder 2">
            <a:extLst>
              <a:ext uri="{FF2B5EF4-FFF2-40B4-BE49-F238E27FC236}">
                <a16:creationId xmlns:a16="http://schemas.microsoft.com/office/drawing/2014/main" xmlns="" id="{DBBC99B6-F1B6-4588-A925-5E8595BF7ECB}"/>
              </a:ext>
            </a:extLst>
          </p:cNvPr>
          <p:cNvSpPr>
            <a:spLocks noGrp="1"/>
          </p:cNvSpPr>
          <p:nvPr>
            <p:ph idx="4294967295"/>
          </p:nvPr>
        </p:nvSpPr>
        <p:spPr>
          <a:xfrm>
            <a:off x="719138" y="1836738"/>
            <a:ext cx="10753725" cy="2036762"/>
          </a:xfrm>
        </p:spPr>
        <p:txBody>
          <a:bodyPr vert="horz" lIns="91440" tIns="45720" rIns="91440" bIns="45720" rtlCol="0" anchor="t">
            <a:normAutofit/>
          </a:bodyPr>
          <a:lstStyle/>
          <a:p>
            <a:pPr marL="0" indent="0" algn="ctr">
              <a:buNone/>
            </a:pPr>
            <a:r>
              <a:rPr lang="en-US" sz="5400" b="1">
                <a:cs typeface="Calibri"/>
              </a:rPr>
              <a:t>Shelter exists to defend the right to a safe home</a:t>
            </a:r>
            <a:endParaRPr lang="en-US" sz="2800" b="1">
              <a:cs typeface="Calibri"/>
            </a:endParaRPr>
          </a:p>
        </p:txBody>
      </p:sp>
      <p:sp>
        <p:nvSpPr>
          <p:cNvPr id="4" name="Rectangle 3">
            <a:extLst>
              <a:ext uri="{FF2B5EF4-FFF2-40B4-BE49-F238E27FC236}">
                <a16:creationId xmlns:a16="http://schemas.microsoft.com/office/drawing/2014/main" xmlns="" id="{DBB4C39B-2B2F-4531-AF9F-84AA0072E4E3}"/>
              </a:ext>
            </a:extLst>
          </p:cNvPr>
          <p:cNvSpPr/>
          <p:nvPr/>
        </p:nvSpPr>
        <p:spPr>
          <a:xfrm>
            <a:off x="0" y="3873732"/>
            <a:ext cx="12070080"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panose="020B0604020202020204"/>
                <a:ea typeface="+mn-ea"/>
                <a:cs typeface="Arial"/>
              </a:rPr>
              <a:t>We strive for change </a:t>
            </a:r>
            <a:r>
              <a:rPr kumimoji="0" lang="en-US" sz="3000" b="0" i="0" u="none" strike="noStrike" kern="1200" cap="none" spc="0" normalizeH="0" baseline="0" noProof="0" dirty="0">
                <a:ln>
                  <a:noFill/>
                </a:ln>
                <a:solidFill>
                  <a:srgbClr val="EA232D"/>
                </a:solidFill>
                <a:effectLst/>
                <a:uLnTx/>
                <a:uFillTx/>
                <a:latin typeface="Arial" panose="020B0604020202020204"/>
                <a:ea typeface="+mn-ea"/>
                <a:cs typeface="Arial"/>
              </a:rPr>
              <a:t>with individuals, in communities, in society</a:t>
            </a:r>
          </a:p>
        </p:txBody>
      </p:sp>
    </p:spTree>
    <p:extLst>
      <p:ext uri="{BB962C8B-B14F-4D97-AF65-F5344CB8AC3E}">
        <p14:creationId xmlns:p14="http://schemas.microsoft.com/office/powerpoint/2010/main" val="3473188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C1B166-81B8-4244-95F9-12391E90D312}"/>
              </a:ext>
            </a:extLst>
          </p:cNvPr>
          <p:cNvSpPr>
            <a:spLocks noGrp="1"/>
          </p:cNvSpPr>
          <p:nvPr>
            <p:ph idx="1"/>
          </p:nvPr>
        </p:nvSpPr>
        <p:spPr/>
        <p:txBody>
          <a:bodyPr/>
          <a:lstStyle/>
          <a:p>
            <a:pPr marL="457200" indent="-457200">
              <a:buClr>
                <a:srgbClr val="EA232D"/>
              </a:buClr>
              <a:buFont typeface="Wingdings" panose="05000000000000000000" pitchFamily="2" charset="2"/>
              <a:buChar char="§"/>
            </a:pPr>
            <a:r>
              <a:rPr lang="en-US" sz="2800" b="0" dirty="0"/>
              <a:t>Shelter will change the country</a:t>
            </a:r>
          </a:p>
          <a:p>
            <a:pPr marL="457200" indent="-457200">
              <a:buClr>
                <a:srgbClr val="EA232D"/>
              </a:buClr>
              <a:buFont typeface="Wingdings" panose="05000000000000000000" pitchFamily="2" charset="2"/>
              <a:buChar char="§"/>
            </a:pPr>
            <a:r>
              <a:rPr lang="en-US" sz="2800" b="0" dirty="0"/>
              <a:t>Our enemy is social injustice</a:t>
            </a:r>
          </a:p>
          <a:p>
            <a:pPr marL="457200" indent="-457200">
              <a:buClr>
                <a:srgbClr val="EA232D"/>
              </a:buClr>
              <a:buFont typeface="Wingdings" panose="05000000000000000000" pitchFamily="2" charset="2"/>
              <a:buChar char="§"/>
            </a:pPr>
            <a:r>
              <a:rPr lang="en-US" sz="2800" b="0" dirty="0"/>
              <a:t>We are all one Shelter</a:t>
            </a:r>
          </a:p>
          <a:p>
            <a:pPr marL="457200" indent="-457200">
              <a:buClr>
                <a:srgbClr val="EA232D"/>
              </a:buClr>
              <a:buFont typeface="Wingdings" panose="05000000000000000000" pitchFamily="2" charset="2"/>
              <a:buChar char="§"/>
            </a:pPr>
            <a:r>
              <a:rPr lang="en-US" sz="2800" b="0" dirty="0"/>
              <a:t>We say what we believe</a:t>
            </a:r>
          </a:p>
          <a:p>
            <a:pPr marL="457200" indent="-457200">
              <a:buClr>
                <a:srgbClr val="EA232D"/>
              </a:buClr>
              <a:buFont typeface="Wingdings" panose="05000000000000000000" pitchFamily="2" charset="2"/>
              <a:buChar char="§"/>
            </a:pPr>
            <a:r>
              <a:rPr lang="en-US" sz="2800" b="0" dirty="0"/>
              <a:t>We only do what meets our purpose</a:t>
            </a:r>
          </a:p>
          <a:p>
            <a:endParaRPr lang="en-US" dirty="0"/>
          </a:p>
          <a:p>
            <a:endParaRPr lang="en-US" dirty="0"/>
          </a:p>
        </p:txBody>
      </p:sp>
      <p:sp>
        <p:nvSpPr>
          <p:cNvPr id="2" name="Title 1">
            <a:extLst>
              <a:ext uri="{FF2B5EF4-FFF2-40B4-BE49-F238E27FC236}">
                <a16:creationId xmlns:a16="http://schemas.microsoft.com/office/drawing/2014/main" xmlns="" id="{82630DD0-E913-4A88-A1B1-EDA807A36B20}"/>
              </a:ext>
            </a:extLst>
          </p:cNvPr>
          <p:cNvSpPr>
            <a:spLocks noGrp="1"/>
          </p:cNvSpPr>
          <p:nvPr>
            <p:ph type="title"/>
          </p:nvPr>
        </p:nvSpPr>
        <p:spPr/>
        <p:txBody>
          <a:bodyPr/>
          <a:lstStyle/>
          <a:p>
            <a:r>
              <a:rPr lang="en-US" sz="3600"/>
              <a:t>Our change mantras </a:t>
            </a:r>
            <a:r>
              <a:rPr lang="en-US"/>
              <a:t/>
            </a:r>
            <a:br>
              <a:rPr lang="en-US"/>
            </a:br>
            <a:endParaRPr lang="en-US"/>
          </a:p>
        </p:txBody>
      </p:sp>
    </p:spTree>
    <p:extLst>
      <p:ext uri="{BB962C8B-B14F-4D97-AF65-F5344CB8AC3E}">
        <p14:creationId xmlns:p14="http://schemas.microsoft.com/office/powerpoint/2010/main" val="4054320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444A65-7646-4E6F-8E48-F7F8F8F90037}"/>
              </a:ext>
            </a:extLst>
          </p:cNvPr>
          <p:cNvSpPr>
            <a:spLocks noGrp="1"/>
          </p:cNvSpPr>
          <p:nvPr>
            <p:ph idx="1"/>
          </p:nvPr>
        </p:nvSpPr>
        <p:spPr/>
        <p:txBody>
          <a:bodyPr vert="horz" lIns="91440" tIns="45720" rIns="91440" bIns="45720" rtlCol="0" anchor="t">
            <a:normAutofit/>
          </a:bodyPr>
          <a:lstStyle/>
          <a:p>
            <a:pPr>
              <a:buClr>
                <a:srgbClr val="EA232D"/>
              </a:buClr>
            </a:pPr>
            <a:r>
              <a:rPr lang="en-US" sz="2800">
                <a:cs typeface="Calibri"/>
              </a:rPr>
              <a:t>The enforceable right to a safe, decent and affordable home</a:t>
            </a:r>
          </a:p>
          <a:p>
            <a:pPr marL="342900" indent="-342900">
              <a:buClr>
                <a:srgbClr val="EA232D"/>
              </a:buClr>
              <a:buFont typeface="Wingdings" panose="05000000000000000000" pitchFamily="2" charset="2"/>
              <a:buChar char="§"/>
            </a:pPr>
            <a:r>
              <a:rPr lang="en-US" sz="2800" b="0">
                <a:cs typeface="Calibri"/>
              </a:rPr>
              <a:t>Everyone who needs it has publicly funded housing</a:t>
            </a:r>
          </a:p>
          <a:p>
            <a:pPr marL="342900" indent="-342900">
              <a:buClr>
                <a:srgbClr val="EA232D"/>
              </a:buClr>
              <a:buFont typeface="Wingdings" panose="05000000000000000000" pitchFamily="2" charset="2"/>
              <a:buChar char="§"/>
            </a:pPr>
            <a:r>
              <a:rPr lang="en-US" sz="2800" b="0">
                <a:cs typeface="Calibri"/>
              </a:rPr>
              <a:t>People who rent have the right to a permanent home</a:t>
            </a:r>
            <a:endParaRPr lang="en-US" sz="2800" b="0">
              <a:highlight>
                <a:srgbClr val="FFFF00"/>
              </a:highlight>
              <a:cs typeface="Calibri"/>
            </a:endParaRPr>
          </a:p>
          <a:p>
            <a:pPr marL="342900" indent="-342900">
              <a:buClr>
                <a:srgbClr val="EA232D"/>
              </a:buClr>
              <a:buFont typeface="Wingdings" panose="05000000000000000000" pitchFamily="2" charset="2"/>
              <a:buChar char="§"/>
            </a:pPr>
            <a:r>
              <a:rPr lang="en-US" sz="2800" b="0">
                <a:cs typeface="Calibri"/>
              </a:rPr>
              <a:t>Everyone can assert their housing rights, and no one is discriminated against, stigmatised or marginalised because of housing need </a:t>
            </a:r>
            <a:endParaRPr lang="en-US" sz="2800" b="0">
              <a:cs typeface="Arial"/>
            </a:endParaRPr>
          </a:p>
          <a:p>
            <a:endParaRPr lang="en-US">
              <a:cs typeface="Calibri"/>
            </a:endParaRPr>
          </a:p>
        </p:txBody>
      </p:sp>
      <p:sp>
        <p:nvSpPr>
          <p:cNvPr id="2" name="Title 1">
            <a:extLst>
              <a:ext uri="{FF2B5EF4-FFF2-40B4-BE49-F238E27FC236}">
                <a16:creationId xmlns:a16="http://schemas.microsoft.com/office/drawing/2014/main" xmlns="" id="{997D23FD-8618-4EF1-8437-E2783471CE90}"/>
              </a:ext>
            </a:extLst>
          </p:cNvPr>
          <p:cNvSpPr>
            <a:spLocks noGrp="1"/>
          </p:cNvSpPr>
          <p:nvPr>
            <p:ph type="title"/>
          </p:nvPr>
        </p:nvSpPr>
        <p:spPr/>
        <p:txBody>
          <a:bodyPr/>
          <a:lstStyle/>
          <a:p>
            <a:r>
              <a:rPr lang="en-US" sz="3600">
                <a:cs typeface="Calibri Light"/>
              </a:rPr>
              <a:t>Ten-year impact statement</a:t>
            </a:r>
            <a:endParaRPr lang="en-US" sz="3600"/>
          </a:p>
        </p:txBody>
      </p:sp>
    </p:spTree>
    <p:extLst>
      <p:ext uri="{BB962C8B-B14F-4D97-AF65-F5344CB8AC3E}">
        <p14:creationId xmlns:p14="http://schemas.microsoft.com/office/powerpoint/2010/main" val="20912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7A27E3-E0D4-4C27-B699-1B14FFF1021C}"/>
              </a:ext>
            </a:extLst>
          </p:cNvPr>
          <p:cNvSpPr>
            <a:spLocks noGrp="1"/>
          </p:cNvSpPr>
          <p:nvPr>
            <p:ph idx="1"/>
          </p:nvPr>
        </p:nvSpPr>
        <p:spPr>
          <a:xfrm>
            <a:off x="719666" y="1295401"/>
            <a:ext cx="10752667" cy="4525963"/>
          </a:xfrm>
        </p:spPr>
        <p:txBody>
          <a:bodyPr/>
          <a:lstStyle/>
          <a:p>
            <a:pPr>
              <a:spcAft>
                <a:spcPts val="1200"/>
              </a:spcAft>
            </a:pPr>
            <a:r>
              <a:rPr lang="en-GB" sz="3200" b="0" dirty="0"/>
              <a:t>Given the gravity of the national emergency, our priority will be the </a:t>
            </a:r>
            <a:r>
              <a:rPr lang="en-GB" sz="3200" b="0" dirty="0">
                <a:solidFill>
                  <a:srgbClr val="EA232D"/>
                </a:solidFill>
              </a:rPr>
              <a:t>6 million households whose right to a home is denied or under threat.</a:t>
            </a:r>
            <a:r>
              <a:rPr lang="en-GB" sz="3200" dirty="0"/>
              <a:t> </a:t>
            </a:r>
          </a:p>
          <a:p>
            <a:pPr marL="719138" lvl="3" indent="-442913">
              <a:spcAft>
                <a:spcPts val="1200"/>
              </a:spcAft>
            </a:pPr>
            <a:r>
              <a:rPr lang="en-GB" sz="2800" b="1" dirty="0"/>
              <a:t>All political parties promise to build enough public housing</a:t>
            </a:r>
          </a:p>
          <a:p>
            <a:pPr marL="719138" lvl="3" indent="-442913">
              <a:spcAft>
                <a:spcPts val="1200"/>
              </a:spcAft>
            </a:pPr>
            <a:r>
              <a:rPr lang="en-GB" sz="2800" b="1" dirty="0"/>
              <a:t>Renters have greater security and do not face discrimination </a:t>
            </a:r>
          </a:p>
          <a:p>
            <a:pPr marL="719138" lvl="3" indent="-442913">
              <a:spcAft>
                <a:spcPts val="1200"/>
              </a:spcAft>
            </a:pPr>
            <a:r>
              <a:rPr lang="en-GB" sz="2800" b="1" dirty="0"/>
              <a:t>People who struggle to manage their housing have support</a:t>
            </a:r>
            <a:r>
              <a:rPr lang="en-GB" sz="2800" dirty="0"/>
              <a:t> </a:t>
            </a:r>
          </a:p>
        </p:txBody>
      </p:sp>
      <p:sp>
        <p:nvSpPr>
          <p:cNvPr id="2" name="Title 1">
            <a:extLst>
              <a:ext uri="{FF2B5EF4-FFF2-40B4-BE49-F238E27FC236}">
                <a16:creationId xmlns:a16="http://schemas.microsoft.com/office/drawing/2014/main" xmlns="" id="{3C331111-C3DE-4FFA-9CE8-194ED50B2A47}"/>
              </a:ext>
            </a:extLst>
          </p:cNvPr>
          <p:cNvSpPr>
            <a:spLocks noGrp="1"/>
          </p:cNvSpPr>
          <p:nvPr>
            <p:ph type="title"/>
          </p:nvPr>
        </p:nvSpPr>
        <p:spPr/>
        <p:txBody>
          <a:bodyPr/>
          <a:lstStyle/>
          <a:p>
            <a:r>
              <a:rPr lang="en-US" sz="3600" dirty="0"/>
              <a:t>Impact statement for 2019-2022 strategy</a:t>
            </a:r>
          </a:p>
        </p:txBody>
      </p:sp>
    </p:spTree>
    <p:extLst>
      <p:ext uri="{BB962C8B-B14F-4D97-AF65-F5344CB8AC3E}">
        <p14:creationId xmlns:p14="http://schemas.microsoft.com/office/powerpoint/2010/main" val="163496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8071CF3-1795-4488-8B32-24914B7300FB}"/>
              </a:ext>
            </a:extLst>
          </p:cNvPr>
          <p:cNvSpPr>
            <a:spLocks noGrp="1"/>
          </p:cNvSpPr>
          <p:nvPr>
            <p:ph type="title"/>
          </p:nvPr>
        </p:nvSpPr>
        <p:spPr>
          <a:xfrm>
            <a:off x="719666" y="176316"/>
            <a:ext cx="10752667" cy="554037"/>
          </a:xfrm>
        </p:spPr>
        <p:txBody>
          <a:bodyPr/>
          <a:lstStyle/>
          <a:p>
            <a:r>
              <a:rPr lang="en-GB" sz="3600">
                <a:solidFill>
                  <a:schemeClr val="tx1"/>
                </a:solidFill>
              </a:rPr>
              <a:t>How we will achieve change </a:t>
            </a:r>
          </a:p>
        </p:txBody>
      </p:sp>
      <p:grpSp>
        <p:nvGrpSpPr>
          <p:cNvPr id="6" name="Group 5">
            <a:extLst>
              <a:ext uri="{FF2B5EF4-FFF2-40B4-BE49-F238E27FC236}">
                <a16:creationId xmlns:a16="http://schemas.microsoft.com/office/drawing/2014/main" xmlns="" id="{7C53C36D-E838-433D-B9AD-C748296DABEC}"/>
              </a:ext>
            </a:extLst>
          </p:cNvPr>
          <p:cNvGrpSpPr/>
          <p:nvPr/>
        </p:nvGrpSpPr>
        <p:grpSpPr>
          <a:xfrm>
            <a:off x="0" y="882502"/>
            <a:ext cx="12198140" cy="5975498"/>
            <a:chOff x="0" y="882502"/>
            <a:chExt cx="12198140" cy="5975498"/>
          </a:xfrm>
        </p:grpSpPr>
        <p:pic>
          <p:nvPicPr>
            <p:cNvPr id="3" name="Picture 2" descr="A screenshot of text&#10;&#10;Description generated with very high confidence">
              <a:extLst>
                <a:ext uri="{FF2B5EF4-FFF2-40B4-BE49-F238E27FC236}">
                  <a16:creationId xmlns:a16="http://schemas.microsoft.com/office/drawing/2014/main" xmlns="" id="{321D099E-C1F3-42FE-A3E4-EB1A52D81716}"/>
                </a:ext>
              </a:extLst>
            </p:cNvPr>
            <p:cNvPicPr>
              <a:picLocks noChangeAspect="1"/>
            </p:cNvPicPr>
            <p:nvPr/>
          </p:nvPicPr>
          <p:blipFill rotWithShape="1">
            <a:blip r:embed="rId2">
              <a:extLst>
                <a:ext uri="{28A0092B-C50C-407E-A947-70E740481C1C}">
                  <a14:useLocalDpi xmlns:a14="http://schemas.microsoft.com/office/drawing/2010/main" val="0"/>
                </a:ext>
              </a:extLst>
            </a:blip>
            <a:srcRect r="2500"/>
            <a:stretch/>
          </p:blipFill>
          <p:spPr>
            <a:xfrm>
              <a:off x="0" y="882502"/>
              <a:ext cx="12198140" cy="5975498"/>
            </a:xfrm>
            <a:prstGeom prst="rect">
              <a:avLst/>
            </a:prstGeom>
          </p:spPr>
        </p:pic>
        <p:sp>
          <p:nvSpPr>
            <p:cNvPr id="5" name="Rectangle 4">
              <a:extLst>
                <a:ext uri="{FF2B5EF4-FFF2-40B4-BE49-F238E27FC236}">
                  <a16:creationId xmlns:a16="http://schemas.microsoft.com/office/drawing/2014/main" xmlns="" id="{22DB8DF1-9874-40E0-B257-1BD35782082A}"/>
                </a:ext>
              </a:extLst>
            </p:cNvPr>
            <p:cNvSpPr/>
            <p:nvPr/>
          </p:nvSpPr>
          <p:spPr>
            <a:xfrm>
              <a:off x="0" y="2979174"/>
              <a:ext cx="294968" cy="2949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3804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75EA7C5-63C1-4E03-B50E-63267A0CDDB7}"/>
              </a:ext>
            </a:extLst>
          </p:cNvPr>
          <p:cNvSpPr>
            <a:spLocks noGrp="1"/>
          </p:cNvSpPr>
          <p:nvPr>
            <p:ph type="title"/>
          </p:nvPr>
        </p:nvSpPr>
        <p:spPr/>
        <p:txBody>
          <a:bodyPr/>
          <a:lstStyle/>
          <a:p>
            <a:r>
              <a:rPr lang="en-GB" dirty="0"/>
              <a:t>Local Offer Vision </a:t>
            </a:r>
          </a:p>
        </p:txBody>
      </p:sp>
      <p:sp>
        <p:nvSpPr>
          <p:cNvPr id="7" name="Content Placeholder 6">
            <a:extLst>
              <a:ext uri="{FF2B5EF4-FFF2-40B4-BE49-F238E27FC236}">
                <a16:creationId xmlns:a16="http://schemas.microsoft.com/office/drawing/2014/main" xmlns="" id="{F2BAFBA3-BB6B-4172-9ACA-E623C6F33E5F}"/>
              </a:ext>
            </a:extLst>
          </p:cNvPr>
          <p:cNvSpPr>
            <a:spLocks noGrp="1"/>
          </p:cNvSpPr>
          <p:nvPr>
            <p:ph idx="1"/>
          </p:nvPr>
        </p:nvSpPr>
        <p:spPr>
          <a:xfrm>
            <a:off x="719667" y="1600201"/>
            <a:ext cx="4607707" cy="4525963"/>
          </a:xfrm>
        </p:spPr>
        <p:txBody>
          <a:bodyPr/>
          <a:lstStyle/>
          <a:p>
            <a:pPr marL="342900" indent="-342900">
              <a:buFont typeface="Wingdings" panose="05000000000000000000" pitchFamily="2" charset="2"/>
              <a:buChar char="Ø"/>
            </a:pPr>
            <a:r>
              <a:rPr lang="en-GB" dirty="0"/>
              <a:t>Shelter Hubs will be designed with the community and for the community, working in partnership with local agencies and groups – putting the community at the heart of the Hub – not outposts of a national charity. They will be the public living room space for the use of the community. </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Shelter’ Hubs deliver local services but are nationally assured with a strong brand and reputation.</a:t>
            </a:r>
          </a:p>
          <a:p>
            <a:pPr marL="342900" indent="-342900">
              <a:buFont typeface="Wingdings" panose="05000000000000000000" pitchFamily="2" charset="2"/>
              <a:buChar char="Ø"/>
            </a:pPr>
            <a:endParaRPr lang="en-GB" dirty="0"/>
          </a:p>
        </p:txBody>
      </p:sp>
      <p:pic>
        <p:nvPicPr>
          <p:cNvPr id="13" name="Picture 12" descr="A screenshot of a social media post&#10;&#10;Description generated with very high confidence">
            <a:extLst>
              <a:ext uri="{FF2B5EF4-FFF2-40B4-BE49-F238E27FC236}">
                <a16:creationId xmlns:a16="http://schemas.microsoft.com/office/drawing/2014/main" xmlns="" id="{76A4D4F7-9365-44AA-9EC4-D8DD0F2C8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585" y="980728"/>
            <a:ext cx="5981700" cy="4324350"/>
          </a:xfrm>
          <a:prstGeom prst="rect">
            <a:avLst/>
          </a:prstGeom>
        </p:spPr>
      </p:pic>
    </p:spTree>
    <p:extLst>
      <p:ext uri="{BB962C8B-B14F-4D97-AF65-F5344CB8AC3E}">
        <p14:creationId xmlns:p14="http://schemas.microsoft.com/office/powerpoint/2010/main" val="356819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B1B43A4-0822-495C-AB2B-CC17F94BB708}"/>
              </a:ext>
            </a:extLst>
          </p:cNvPr>
          <p:cNvSpPr>
            <a:spLocks noGrp="1"/>
          </p:cNvSpPr>
          <p:nvPr>
            <p:ph idx="1"/>
          </p:nvPr>
        </p:nvSpPr>
        <p:spPr/>
        <p:txBody>
          <a:bodyPr/>
          <a:lstStyle/>
          <a:p>
            <a:r>
              <a:rPr lang="en-GB" dirty="0"/>
              <a:t>Deliver services that meet local need with a particular focus on people with MCN and consider how to deliver services in other key areas of the county.</a:t>
            </a:r>
          </a:p>
          <a:p>
            <a:endParaRPr lang="en-GB" dirty="0"/>
          </a:p>
          <a:p>
            <a:r>
              <a:rPr lang="en-GB" dirty="0"/>
              <a:t>In order to be a base for change we will work with key local partners to understand the systems change that is needed and to encourage organisations to be part of that change to deliver evidence based interventions that are designed around what matters to people.</a:t>
            </a:r>
          </a:p>
          <a:p>
            <a:endParaRPr lang="en-GB" dirty="0"/>
          </a:p>
          <a:p>
            <a:r>
              <a:rPr lang="en-GB" dirty="0"/>
              <a:t>We will ensure that people with lived experience are fully involved in designing and delivering the services we offer- working in partnership with other agencies such as The Feed creating opportunities for participation, whilst also offering leadership to grass roots organisations.</a:t>
            </a:r>
          </a:p>
        </p:txBody>
      </p:sp>
      <p:sp>
        <p:nvSpPr>
          <p:cNvPr id="4" name="Title 3">
            <a:extLst>
              <a:ext uri="{FF2B5EF4-FFF2-40B4-BE49-F238E27FC236}">
                <a16:creationId xmlns:a16="http://schemas.microsoft.com/office/drawing/2014/main" xmlns="" id="{67F3C640-4688-4F02-8724-D556A8FD5E5D}"/>
              </a:ext>
            </a:extLst>
          </p:cNvPr>
          <p:cNvSpPr>
            <a:spLocks noGrp="1"/>
          </p:cNvSpPr>
          <p:nvPr>
            <p:ph type="title"/>
          </p:nvPr>
        </p:nvSpPr>
        <p:spPr/>
        <p:txBody>
          <a:bodyPr/>
          <a:lstStyle/>
          <a:p>
            <a:r>
              <a:rPr lang="en-GB" dirty="0"/>
              <a:t>Key Goals for the Norwich Hub</a:t>
            </a:r>
          </a:p>
        </p:txBody>
      </p:sp>
    </p:spTree>
    <p:extLst>
      <p:ext uri="{BB962C8B-B14F-4D97-AF65-F5344CB8AC3E}">
        <p14:creationId xmlns:p14="http://schemas.microsoft.com/office/powerpoint/2010/main" val="756996644"/>
      </p:ext>
    </p:extLst>
  </p:cSld>
  <p:clrMapOvr>
    <a:masterClrMapping/>
  </p:clrMapOvr>
</p:sld>
</file>

<file path=ppt/theme/theme1.xml><?xml version="1.0" encoding="utf-8"?>
<a:theme xmlns:a="http://schemas.openxmlformats.org/drawingml/2006/main" name="General text slide">
  <a:themeElements>
    <a:clrScheme name="Custom 2">
      <a:dk1>
        <a:sysClr val="windowText" lastClr="000000"/>
      </a:dk1>
      <a:lt1>
        <a:sysClr val="window" lastClr="FFFFFF"/>
      </a:lt1>
      <a:dk2>
        <a:srgbClr val="EA232D"/>
      </a:dk2>
      <a:lt2>
        <a:srgbClr val="5A5756"/>
      </a:lt2>
      <a:accent1>
        <a:srgbClr val="DAC9B7"/>
      </a:accent1>
      <a:accent2>
        <a:srgbClr val="65CFE9"/>
      </a:accent2>
      <a:accent3>
        <a:srgbClr val="72DCD4"/>
      </a:accent3>
      <a:accent4>
        <a:srgbClr val="FF7900"/>
      </a:accent4>
      <a:accent5>
        <a:srgbClr val="009B74"/>
      </a:accent5>
      <a:accent6>
        <a:srgbClr val="241773"/>
      </a:accent6>
      <a:hlink>
        <a:srgbClr val="1164B8"/>
      </a:hlink>
      <a:folHlink>
        <a:srgbClr val="1164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marL="0">
          <a:spcBef>
            <a:spcPts val="300"/>
          </a:spcBef>
          <a:spcAft>
            <a:spcPts val="300"/>
          </a:spcAft>
          <a:defRPr sz="20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0">
          <a:spcBef>
            <a:spcPts val="300"/>
          </a:spcBef>
          <a:spcAft>
            <a:spcPts val="300"/>
          </a:spcAft>
          <a:defRPr sz="2000" dirty="0" err="1" smtClean="0">
            <a:latin typeface="Arial"/>
          </a:defRPr>
        </a:defPPr>
      </a:lstStyle>
    </a:txDef>
  </a:objectDefaults>
  <a:extraClrSchemeLst/>
  <a:extLst>
    <a:ext uri="{05A4C25C-085E-4340-85A3-A5531E510DB2}">
      <thm15:themeFamily xmlns:thm15="http://schemas.microsoft.com/office/thememl/2012/main" xmlns="" name="Presentation2" id="{0B6BF013-674B-41E6-945A-CDCCD44B62BF}" vid="{68D6DA6D-6A28-41A5-8141-56A124067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EA232D"/>
    </a:dk2>
    <a:lt2>
      <a:srgbClr val="5A5756"/>
    </a:lt2>
    <a:accent1>
      <a:srgbClr val="DAC9B7"/>
    </a:accent1>
    <a:accent2>
      <a:srgbClr val="65CFE9"/>
    </a:accent2>
    <a:accent3>
      <a:srgbClr val="72DCD4"/>
    </a:accent3>
    <a:accent4>
      <a:srgbClr val="FF7900"/>
    </a:accent4>
    <a:accent5>
      <a:srgbClr val="009B74"/>
    </a:accent5>
    <a:accent6>
      <a:srgbClr val="241773"/>
    </a:accent6>
    <a:hlink>
      <a:srgbClr val="1164B8"/>
    </a:hlink>
    <a:folHlink>
      <a:srgbClr val="1164B8"/>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EA232D"/>
    </a:dk2>
    <a:lt2>
      <a:srgbClr val="5A5756"/>
    </a:lt2>
    <a:accent1>
      <a:srgbClr val="DAC9B7"/>
    </a:accent1>
    <a:accent2>
      <a:srgbClr val="65CFE9"/>
    </a:accent2>
    <a:accent3>
      <a:srgbClr val="72DCD4"/>
    </a:accent3>
    <a:accent4>
      <a:srgbClr val="FF7900"/>
    </a:accent4>
    <a:accent5>
      <a:srgbClr val="009B74"/>
    </a:accent5>
    <a:accent6>
      <a:srgbClr val="241773"/>
    </a:accent6>
    <a:hlink>
      <a:srgbClr val="1164B8"/>
    </a:hlink>
    <a:folHlink>
      <a:srgbClr val="1164B8"/>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EA232D"/>
    </a:dk2>
    <a:lt2>
      <a:srgbClr val="5A5756"/>
    </a:lt2>
    <a:accent1>
      <a:srgbClr val="DAC9B7"/>
    </a:accent1>
    <a:accent2>
      <a:srgbClr val="65CFE9"/>
    </a:accent2>
    <a:accent3>
      <a:srgbClr val="72DCD4"/>
    </a:accent3>
    <a:accent4>
      <a:srgbClr val="FF7900"/>
    </a:accent4>
    <a:accent5>
      <a:srgbClr val="009B74"/>
    </a:accent5>
    <a:accent6>
      <a:srgbClr val="241773"/>
    </a:accent6>
    <a:hlink>
      <a:srgbClr val="1164B8"/>
    </a:hlink>
    <a:folHlink>
      <a:srgbClr val="1164B8"/>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EA232D"/>
    </a:dk2>
    <a:lt2>
      <a:srgbClr val="5A5756"/>
    </a:lt2>
    <a:accent1>
      <a:srgbClr val="DAC9B7"/>
    </a:accent1>
    <a:accent2>
      <a:srgbClr val="65CFE9"/>
    </a:accent2>
    <a:accent3>
      <a:srgbClr val="72DCD4"/>
    </a:accent3>
    <a:accent4>
      <a:srgbClr val="FF7900"/>
    </a:accent4>
    <a:accent5>
      <a:srgbClr val="009B74"/>
    </a:accent5>
    <a:accent6>
      <a:srgbClr val="241773"/>
    </a:accent6>
    <a:hlink>
      <a:srgbClr val="1164B8"/>
    </a:hlink>
    <a:folHlink>
      <a:srgbClr val="1164B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C415C7B9006C4D8FB2D4CE73B02089" ma:contentTypeVersion="4" ma:contentTypeDescription="Create a new document." ma:contentTypeScope="" ma:versionID="e9a265625f36b22162dae3ebca1b4d56">
  <xsd:schema xmlns:xsd="http://www.w3.org/2001/XMLSchema" xmlns:xs="http://www.w3.org/2001/XMLSchema" xmlns:p="http://schemas.microsoft.com/office/2006/metadata/properties" xmlns:ns2="417efceb-d25d-4bca-8b54-ebc27350d3eb" xmlns:ns3="0a72e81c-d98f-45f6-84f3-8a4bc5cc091c" targetNamespace="http://schemas.microsoft.com/office/2006/metadata/properties" ma:root="true" ma:fieldsID="706ad6ea5ca603e49930871dee598fc0" ns2:_="" ns3:_="">
    <xsd:import namespace="417efceb-d25d-4bca-8b54-ebc27350d3eb"/>
    <xsd:import namespace="0a72e81c-d98f-45f6-84f3-8a4bc5cc09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efceb-d25d-4bca-8b54-ebc27350d3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72e81c-d98f-45f6-84f3-8a4bc5cc09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a72e81c-d98f-45f6-84f3-8a4bc5cc091c">
      <UserInfo>
        <DisplayName>Alison Mohammed</DisplayName>
        <AccountId>230</AccountId>
        <AccountType/>
      </UserInfo>
    </SharedWithUsers>
  </documentManagement>
</p:properties>
</file>

<file path=customXml/itemProps1.xml><?xml version="1.0" encoding="utf-8"?>
<ds:datastoreItem xmlns:ds="http://schemas.openxmlformats.org/officeDocument/2006/customXml" ds:itemID="{F1E3D12C-7872-4E93-8966-11E89F3AF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efceb-d25d-4bca-8b54-ebc27350d3eb"/>
    <ds:schemaRef ds:uri="0a72e81c-d98f-45f6-84f3-8a4bc5cc09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952858-8800-4B0D-A23E-907447B464DD}">
  <ds:schemaRefs>
    <ds:schemaRef ds:uri="http://schemas.microsoft.com/sharepoint/v3/contenttype/forms"/>
  </ds:schemaRefs>
</ds:datastoreItem>
</file>

<file path=customXml/itemProps3.xml><?xml version="1.0" encoding="utf-8"?>
<ds:datastoreItem xmlns:ds="http://schemas.openxmlformats.org/officeDocument/2006/customXml" ds:itemID="{6E9A820C-4366-419B-912E-F1BD9B4F2522}">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purl.org/dc/dcmitype/"/>
    <ds:schemaRef ds:uri="http://schemas.openxmlformats.org/package/2006/metadata/core-properties"/>
    <ds:schemaRef ds:uri="0a72e81c-d98f-45f6-84f3-8a4bc5cc091c"/>
    <ds:schemaRef ds:uri="417efceb-d25d-4bca-8b54-ebc27350d3eb"/>
  </ds:schemaRefs>
</ds:datastoreItem>
</file>

<file path=docProps/app.xml><?xml version="1.0" encoding="utf-8"?>
<Properties xmlns="http://schemas.openxmlformats.org/officeDocument/2006/extended-properties" xmlns:vt="http://schemas.openxmlformats.org/officeDocument/2006/docPropsVTypes">
  <TotalTime>49</TotalTime>
  <Words>367</Words>
  <Application>Microsoft Office PowerPoint</Application>
  <PresentationFormat>Custom</PresentationFormat>
  <Paragraphs>37</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General text slide</vt:lpstr>
      <vt:lpstr>PowerPoint Presentation</vt:lpstr>
      <vt:lpstr>PowerPoint Presentation</vt:lpstr>
      <vt:lpstr>Our purpose</vt:lpstr>
      <vt:lpstr>Our change mantras  </vt:lpstr>
      <vt:lpstr>Ten-year impact statement</vt:lpstr>
      <vt:lpstr>Impact statement for 2019-2022 strategy</vt:lpstr>
      <vt:lpstr>How we will achieve change </vt:lpstr>
      <vt:lpstr>Local Offer Vision </vt:lpstr>
      <vt:lpstr>Key Goals for the Norwich Hub</vt:lpstr>
      <vt:lpstr>If you would like to discuss this further or want to know more contact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Shelter Strategy End of phase 2/start of phase 3</dc:title>
  <dc:creator>Jacqueline Goacher</dc:creator>
  <cp:lastModifiedBy>Victoria Parsons</cp:lastModifiedBy>
  <cp:revision>3</cp:revision>
  <dcterms:created xsi:type="dcterms:W3CDTF">2018-10-12T11:51:43Z</dcterms:created>
  <dcterms:modified xsi:type="dcterms:W3CDTF">2019-04-03T12:57:55Z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0x01010083C415C7B9006C4D8FB2D4CE73B02089</vt:lpwstr>
  </property>
</Properties>
</file>